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5"/>
  </p:notesMasterIdLst>
  <p:sldIdLst>
    <p:sldId id="284" r:id="rId3"/>
    <p:sldId id="285" r:id="rId4"/>
    <p:sldId id="277" r:id="rId5"/>
    <p:sldId id="275" r:id="rId6"/>
    <p:sldId id="260" r:id="rId7"/>
    <p:sldId id="261" r:id="rId8"/>
    <p:sldId id="263" r:id="rId9"/>
    <p:sldId id="264" r:id="rId10"/>
    <p:sldId id="270" r:id="rId11"/>
    <p:sldId id="265" r:id="rId12"/>
    <p:sldId id="276" r:id="rId13"/>
    <p:sldId id="266" r:id="rId14"/>
    <p:sldId id="269" r:id="rId15"/>
    <p:sldId id="283" r:id="rId16"/>
    <p:sldId id="282" r:id="rId17"/>
    <p:sldId id="281" r:id="rId18"/>
    <p:sldId id="280" r:id="rId19"/>
    <p:sldId id="279" r:id="rId20"/>
    <p:sldId id="278" r:id="rId21"/>
    <p:sldId id="271" r:id="rId22"/>
    <p:sldId id="273" r:id="rId23"/>
    <p:sldId id="286"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10337-27A2-464E-9362-73ABBD730365}" v="4" dt="2022-11-07T05:56:27.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485" autoAdjust="0"/>
  </p:normalViewPr>
  <p:slideViewPr>
    <p:cSldViewPr snapToGrid="0">
      <p:cViewPr varScale="1">
        <p:scale>
          <a:sx n="80" d="100"/>
          <a:sy n="80" d="100"/>
        </p:scale>
        <p:origin x="1758" y="84"/>
      </p:cViewPr>
      <p:guideLst/>
    </p:cSldViewPr>
  </p:slideViewPr>
  <p:notesTextViewPr>
    <p:cViewPr>
      <p:scale>
        <a:sx n="1" d="1"/>
        <a:sy n="1" d="1"/>
      </p:scale>
      <p:origin x="0" y="-24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來賓使用者" userId="S::urn:spo:anon#f898c4a081bd815c2319ee1944d0d18c063dd289aade348668a5353c9d56b96f::" providerId="AD" clId="Web-{56F45076-34F4-CA0A-FBDB-F4ACACC32351}"/>
    <pc:docChg chg="addSld modSld sldOrd">
      <pc:chgData name="來賓使用者" userId="S::urn:spo:anon#f898c4a081bd815c2319ee1944d0d18c063dd289aade348668a5353c9d56b96f::" providerId="AD" clId="Web-{56F45076-34F4-CA0A-FBDB-F4ACACC32351}" dt="2022-10-10T04:30:42.950" v="26" actId="1076"/>
      <pc:docMkLst>
        <pc:docMk/>
      </pc:docMkLst>
      <pc:sldChg chg="add ord">
        <pc:chgData name="來賓使用者" userId="S::urn:spo:anon#f898c4a081bd815c2319ee1944d0d18c063dd289aade348668a5353c9d56b96f::" providerId="AD" clId="Web-{56F45076-34F4-CA0A-FBDB-F4ACACC32351}" dt="2022-10-10T04:28:47.244" v="1"/>
        <pc:sldMkLst>
          <pc:docMk/>
          <pc:sldMk cId="3473652473" sldId="284"/>
        </pc:sldMkLst>
      </pc:sldChg>
      <pc:sldChg chg="delSp modSp add">
        <pc:chgData name="來賓使用者" userId="S::urn:spo:anon#f898c4a081bd815c2319ee1944d0d18c063dd289aade348668a5353c9d56b96f::" providerId="AD" clId="Web-{56F45076-34F4-CA0A-FBDB-F4ACACC32351}" dt="2022-10-10T04:30:42.950" v="26" actId="1076"/>
        <pc:sldMkLst>
          <pc:docMk/>
          <pc:sldMk cId="3169816024" sldId="285"/>
        </pc:sldMkLst>
        <pc:spChg chg="mod">
          <ac:chgData name="來賓使用者" userId="S::urn:spo:anon#f898c4a081bd815c2319ee1944d0d18c063dd289aade348668a5353c9d56b96f::" providerId="AD" clId="Web-{56F45076-34F4-CA0A-FBDB-F4ACACC32351}" dt="2022-10-10T04:30:38.435" v="25" actId="1076"/>
          <ac:spMkLst>
            <pc:docMk/>
            <pc:sldMk cId="3169816024" sldId="285"/>
            <ac:spMk id="4" creationId="{68594849-8E62-A4BC-BE9C-AC5CB429E44A}"/>
          </ac:spMkLst>
        </pc:spChg>
        <pc:spChg chg="mod">
          <ac:chgData name="來賓使用者" userId="S::urn:spo:anon#f898c4a081bd815c2319ee1944d0d18c063dd289aade348668a5353c9d56b96f::" providerId="AD" clId="Web-{56F45076-34F4-CA0A-FBDB-F4ACACC32351}" dt="2022-10-10T04:30:42.950" v="26" actId="1076"/>
          <ac:spMkLst>
            <pc:docMk/>
            <pc:sldMk cId="3169816024" sldId="285"/>
            <ac:spMk id="5" creationId="{4A07DC57-ABC5-FAE1-EE5E-EB920344A3C0}"/>
          </ac:spMkLst>
        </pc:spChg>
        <pc:spChg chg="del">
          <ac:chgData name="來賓使用者" userId="S::urn:spo:anon#f898c4a081bd815c2319ee1944d0d18c063dd289aade348668a5353c9d56b96f::" providerId="AD" clId="Web-{56F45076-34F4-CA0A-FBDB-F4ACACC32351}" dt="2022-10-10T04:29:13.526" v="3"/>
          <ac:spMkLst>
            <pc:docMk/>
            <pc:sldMk cId="3169816024" sldId="285"/>
            <ac:spMk id="133" creationId="{00000000-0000-0000-0000-000000000000}"/>
          </ac:spMkLst>
        </pc:spChg>
        <pc:picChg chg="del">
          <ac:chgData name="來賓使用者" userId="S::urn:spo:anon#f898c4a081bd815c2319ee1944d0d18c063dd289aade348668a5353c9d56b96f::" providerId="AD" clId="Web-{56F45076-34F4-CA0A-FBDB-F4ACACC32351}" dt="2022-10-10T04:29:14.073" v="4"/>
          <ac:picMkLst>
            <pc:docMk/>
            <pc:sldMk cId="3169816024" sldId="285"/>
            <ac:picMk id="134" creationId="{00000000-0000-0000-0000-000000000000}"/>
          </ac:picMkLst>
        </pc:picChg>
      </pc:sldChg>
    </pc:docChg>
  </pc:docChgLst>
  <pc:docChgLst>
    <pc:chgData name="陳緯翰" userId="S::henry890112.ee11@m365.nycu.edu.tw::841391d0-0e71-4809-822f-29d127012c1c" providerId="AD" clId="Web-{D7B2759D-3FA2-2FAB-A93D-DE4A03F615D3}"/>
    <pc:docChg chg="modSld">
      <pc:chgData name="陳緯翰" userId="S::henry890112.ee11@m365.nycu.edu.tw::841391d0-0e71-4809-822f-29d127012c1c" providerId="AD" clId="Web-{D7B2759D-3FA2-2FAB-A93D-DE4A03F615D3}" dt="2022-10-11T04:25:40.510" v="18"/>
      <pc:docMkLst>
        <pc:docMk/>
      </pc:docMkLst>
      <pc:sldChg chg="modNotes">
        <pc:chgData name="陳緯翰" userId="S::henry890112.ee11@m365.nycu.edu.tw::841391d0-0e71-4809-822f-29d127012c1c" providerId="AD" clId="Web-{D7B2759D-3FA2-2FAB-A93D-DE4A03F615D3}" dt="2022-10-11T04:25:40.510" v="18"/>
        <pc:sldMkLst>
          <pc:docMk/>
          <pc:sldMk cId="1764847458" sldId="280"/>
        </pc:sldMkLst>
      </pc:sldChg>
      <pc:sldChg chg="modNotes">
        <pc:chgData name="陳緯翰" userId="S::henry890112.ee11@m365.nycu.edu.tw::841391d0-0e71-4809-822f-29d127012c1c" providerId="AD" clId="Web-{D7B2759D-3FA2-2FAB-A93D-DE4A03F615D3}" dt="2022-10-11T04:24:52.524" v="1"/>
        <pc:sldMkLst>
          <pc:docMk/>
          <pc:sldMk cId="2797769660" sldId="283"/>
        </pc:sldMkLst>
      </pc:sldChg>
    </pc:docChg>
  </pc:docChgLst>
  <pc:docChgLst>
    <pc:chgData name="陳緯翰" userId="S::henry890112.ee11@m365.nycu.edu.tw::841391d0-0e71-4809-822f-29d127012c1c" providerId="AD" clId="Web-{22F5376F-954E-BC09-6C09-59464B4A3E4F}"/>
    <pc:docChg chg="delSld modSld">
      <pc:chgData name="陳緯翰" userId="S::henry890112.ee11@m365.nycu.edu.tw::841391d0-0e71-4809-822f-29d127012c1c" providerId="AD" clId="Web-{22F5376F-954E-BC09-6C09-59464B4A3E4F}" dt="2022-10-10T06:45:48.618" v="24" actId="20577"/>
      <pc:docMkLst>
        <pc:docMk/>
      </pc:docMkLst>
      <pc:sldChg chg="del">
        <pc:chgData name="陳緯翰" userId="S::henry890112.ee11@m365.nycu.edu.tw::841391d0-0e71-4809-822f-29d127012c1c" providerId="AD" clId="Web-{22F5376F-954E-BC09-6C09-59464B4A3E4F}" dt="2022-10-10T04:34:34.750" v="23"/>
        <pc:sldMkLst>
          <pc:docMk/>
          <pc:sldMk cId="2144601829" sldId="274"/>
        </pc:sldMkLst>
      </pc:sldChg>
      <pc:sldChg chg="modSp">
        <pc:chgData name="陳緯翰" userId="S::henry890112.ee11@m365.nycu.edu.tw::841391d0-0e71-4809-822f-29d127012c1c" providerId="AD" clId="Web-{22F5376F-954E-BC09-6C09-59464B4A3E4F}" dt="2022-10-10T06:45:48.618" v="24" actId="20577"/>
        <pc:sldMkLst>
          <pc:docMk/>
          <pc:sldMk cId="141545243" sldId="275"/>
        </pc:sldMkLst>
        <pc:spChg chg="mod">
          <ac:chgData name="陳緯翰" userId="S::henry890112.ee11@m365.nycu.edu.tw::841391d0-0e71-4809-822f-29d127012c1c" providerId="AD" clId="Web-{22F5376F-954E-BC09-6C09-59464B4A3E4F}" dt="2022-10-10T06:45:48.618" v="24" actId="20577"/>
          <ac:spMkLst>
            <pc:docMk/>
            <pc:sldMk cId="141545243" sldId="275"/>
            <ac:spMk id="2" creationId="{CFB5757E-89CE-D080-1EA0-644B0C983ADA}"/>
          </ac:spMkLst>
        </pc:spChg>
      </pc:sldChg>
      <pc:sldChg chg="modSp">
        <pc:chgData name="陳緯翰" userId="S::henry890112.ee11@m365.nycu.edu.tw::841391d0-0e71-4809-822f-29d127012c1c" providerId="AD" clId="Web-{22F5376F-954E-BC09-6C09-59464B4A3E4F}" dt="2022-10-10T04:32:55.357" v="8" actId="20577"/>
        <pc:sldMkLst>
          <pc:docMk/>
          <pc:sldMk cId="2875978183" sldId="278"/>
        </pc:sldMkLst>
        <pc:spChg chg="mod">
          <ac:chgData name="陳緯翰" userId="S::henry890112.ee11@m365.nycu.edu.tw::841391d0-0e71-4809-822f-29d127012c1c" providerId="AD" clId="Web-{22F5376F-954E-BC09-6C09-59464B4A3E4F}" dt="2022-10-10T04:32:55.357" v="8" actId="20577"/>
          <ac:spMkLst>
            <pc:docMk/>
            <pc:sldMk cId="2875978183" sldId="278"/>
            <ac:spMk id="8" creationId="{7A91254C-B89D-7C2B-5EE6-F814D59BCD9D}"/>
          </ac:spMkLst>
        </pc:spChg>
      </pc:sldChg>
      <pc:sldChg chg="modSp">
        <pc:chgData name="陳緯翰" userId="S::henry890112.ee11@m365.nycu.edu.tw::841391d0-0e71-4809-822f-29d127012c1c" providerId="AD" clId="Web-{22F5376F-954E-BC09-6C09-59464B4A3E4F}" dt="2022-10-10T04:32:35.482" v="3" actId="14100"/>
        <pc:sldMkLst>
          <pc:docMk/>
          <pc:sldMk cId="2352949676" sldId="279"/>
        </pc:sldMkLst>
        <pc:spChg chg="mod">
          <ac:chgData name="陳緯翰" userId="S::henry890112.ee11@m365.nycu.edu.tw::841391d0-0e71-4809-822f-29d127012c1c" providerId="AD" clId="Web-{22F5376F-954E-BC09-6C09-59464B4A3E4F}" dt="2022-10-10T04:32:35.482" v="3" actId="14100"/>
          <ac:spMkLst>
            <pc:docMk/>
            <pc:sldMk cId="2352949676" sldId="279"/>
            <ac:spMk id="8" creationId="{7A91254C-B89D-7C2B-5EE6-F814D59BCD9D}"/>
          </ac:spMkLst>
        </pc:spChg>
      </pc:sldChg>
      <pc:sldChg chg="modSp">
        <pc:chgData name="陳緯翰" userId="S::henry890112.ee11@m365.nycu.edu.tw::841391d0-0e71-4809-822f-29d127012c1c" providerId="AD" clId="Web-{22F5376F-954E-BC09-6C09-59464B4A3E4F}" dt="2022-10-10T04:32:43.466" v="7" actId="14100"/>
        <pc:sldMkLst>
          <pc:docMk/>
          <pc:sldMk cId="1764847458" sldId="280"/>
        </pc:sldMkLst>
        <pc:spChg chg="mod">
          <ac:chgData name="陳緯翰" userId="S::henry890112.ee11@m365.nycu.edu.tw::841391d0-0e71-4809-822f-29d127012c1c" providerId="AD" clId="Web-{22F5376F-954E-BC09-6C09-59464B4A3E4F}" dt="2022-10-10T04:32:43.466" v="7" actId="14100"/>
          <ac:spMkLst>
            <pc:docMk/>
            <pc:sldMk cId="1764847458" sldId="280"/>
            <ac:spMk id="8" creationId="{7A91254C-B89D-7C2B-5EE6-F814D59BCD9D}"/>
          </ac:spMkLst>
        </pc:spChg>
      </pc:sldChg>
      <pc:sldChg chg="addSp modSp">
        <pc:chgData name="陳緯翰" userId="S::henry890112.ee11@m365.nycu.edu.tw::841391d0-0e71-4809-822f-29d127012c1c" providerId="AD" clId="Web-{22F5376F-954E-BC09-6C09-59464B4A3E4F}" dt="2022-10-10T04:34:09.422" v="22" actId="1076"/>
        <pc:sldMkLst>
          <pc:docMk/>
          <pc:sldMk cId="2797769660" sldId="283"/>
        </pc:sldMkLst>
        <pc:spChg chg="mod">
          <ac:chgData name="陳緯翰" userId="S::henry890112.ee11@m365.nycu.edu.tw::841391d0-0e71-4809-822f-29d127012c1c" providerId="AD" clId="Web-{22F5376F-954E-BC09-6C09-59464B4A3E4F}" dt="2022-10-10T04:33:35.686" v="11" actId="1076"/>
          <ac:spMkLst>
            <pc:docMk/>
            <pc:sldMk cId="2797769660" sldId="283"/>
            <ac:spMk id="2" creationId="{1B373BCB-43B4-AD7D-4C48-9AA82E3E3094}"/>
          </ac:spMkLst>
        </pc:spChg>
        <pc:picChg chg="mod">
          <ac:chgData name="陳緯翰" userId="S::henry890112.ee11@m365.nycu.edu.tw::841391d0-0e71-4809-822f-29d127012c1c" providerId="AD" clId="Web-{22F5376F-954E-BC09-6C09-59464B4A3E4F}" dt="2022-10-10T04:34:09.422" v="22" actId="1076"/>
          <ac:picMkLst>
            <pc:docMk/>
            <pc:sldMk cId="2797769660" sldId="283"/>
            <ac:picMk id="3" creationId="{2839FF37-421E-A27D-0126-B17DBA58D082}"/>
          </ac:picMkLst>
        </pc:picChg>
        <pc:picChg chg="add mod">
          <ac:chgData name="陳緯翰" userId="S::henry890112.ee11@m365.nycu.edu.tw::841391d0-0e71-4809-822f-29d127012c1c" providerId="AD" clId="Web-{22F5376F-954E-BC09-6C09-59464B4A3E4F}" dt="2022-10-10T04:33:55.859" v="21" actId="1076"/>
          <ac:picMkLst>
            <pc:docMk/>
            <pc:sldMk cId="2797769660" sldId="283"/>
            <ac:picMk id="7" creationId="{807C497D-5E23-6963-EEB7-DD78A9474382}"/>
          </ac:picMkLst>
        </pc:picChg>
      </pc:sldChg>
      <pc:sldChg chg="modSp">
        <pc:chgData name="陳緯翰" userId="S::henry890112.ee11@m365.nycu.edu.tw::841391d0-0e71-4809-822f-29d127012c1c" providerId="AD" clId="Web-{22F5376F-954E-BC09-6C09-59464B4A3E4F}" dt="2022-10-10T04:31:55.778" v="0" actId="1076"/>
        <pc:sldMkLst>
          <pc:docMk/>
          <pc:sldMk cId="3473652473" sldId="284"/>
        </pc:sldMkLst>
        <pc:spChg chg="mod">
          <ac:chgData name="陳緯翰" userId="S::henry890112.ee11@m365.nycu.edu.tw::841391d0-0e71-4809-822f-29d127012c1c" providerId="AD" clId="Web-{22F5376F-954E-BC09-6C09-59464B4A3E4F}" dt="2022-10-10T04:31:55.778" v="0" actId="1076"/>
          <ac:spMkLst>
            <pc:docMk/>
            <pc:sldMk cId="3473652473" sldId="284"/>
            <ac:spMk id="137" creationId="{00000000-0000-0000-0000-000000000000}"/>
          </ac:spMkLst>
        </pc:spChg>
      </pc:sldChg>
    </pc:docChg>
  </pc:docChgLst>
  <pc:docChgLst>
    <pc:chgData name="鄧書桓" userId="7b6996f8-f1d4-4527-abe2-8a8b79711319" providerId="ADAL" clId="{41B10337-27A2-464E-9362-73ABBD730365}"/>
    <pc:docChg chg="custSel addSld modSld">
      <pc:chgData name="鄧書桓" userId="7b6996f8-f1d4-4527-abe2-8a8b79711319" providerId="ADAL" clId="{41B10337-27A2-464E-9362-73ABBD730365}" dt="2022-11-07T05:56:30.116" v="20"/>
      <pc:docMkLst>
        <pc:docMk/>
      </pc:docMkLst>
      <pc:sldChg chg="addSp modSp mod">
        <pc:chgData name="鄧書桓" userId="7b6996f8-f1d4-4527-abe2-8a8b79711319" providerId="ADAL" clId="{41B10337-27A2-464E-9362-73ABBD730365}" dt="2022-11-07T05:55:54.575" v="4"/>
        <pc:sldMkLst>
          <pc:docMk/>
          <pc:sldMk cId="2647644704" sldId="271"/>
        </pc:sldMkLst>
        <pc:spChg chg="add">
          <ac:chgData name="鄧書桓" userId="7b6996f8-f1d4-4527-abe2-8a8b79711319" providerId="ADAL" clId="{41B10337-27A2-464E-9362-73ABBD730365}" dt="2022-11-07T05:55:53.457" v="2" actId="22"/>
          <ac:spMkLst>
            <pc:docMk/>
            <pc:sldMk cId="2647644704" sldId="271"/>
            <ac:spMk id="6" creationId="{62545B3B-3ED5-0006-4A1A-20D7C3033795}"/>
          </ac:spMkLst>
        </pc:spChg>
        <pc:spChg chg="add mod">
          <ac:chgData name="鄧書桓" userId="7b6996f8-f1d4-4527-abe2-8a8b79711319" providerId="ADAL" clId="{41B10337-27A2-464E-9362-73ABBD730365}" dt="2022-11-07T05:55:54.575" v="4"/>
          <ac:spMkLst>
            <pc:docMk/>
            <pc:sldMk cId="2647644704" sldId="271"/>
            <ac:spMk id="8" creationId="{5988FC5C-087D-99EA-EF38-2357B279AFCA}"/>
          </ac:spMkLst>
        </pc:spChg>
      </pc:sldChg>
      <pc:sldChg chg="addSp modSp mod">
        <pc:chgData name="鄧書桓" userId="7b6996f8-f1d4-4527-abe2-8a8b79711319" providerId="ADAL" clId="{41B10337-27A2-464E-9362-73ABBD730365}" dt="2022-11-07T05:56:11.813" v="14"/>
        <pc:sldMkLst>
          <pc:docMk/>
          <pc:sldMk cId="4057059166" sldId="273"/>
        </pc:sldMkLst>
        <pc:spChg chg="add">
          <ac:chgData name="鄧書桓" userId="7b6996f8-f1d4-4527-abe2-8a8b79711319" providerId="ADAL" clId="{41B10337-27A2-464E-9362-73ABBD730365}" dt="2022-11-07T05:55:40.399" v="0" actId="22"/>
          <ac:spMkLst>
            <pc:docMk/>
            <pc:sldMk cId="4057059166" sldId="273"/>
            <ac:spMk id="4" creationId="{2BBA3D3D-0CE7-A432-B3FF-97A9F47149F5}"/>
          </ac:spMkLst>
        </pc:spChg>
        <pc:spChg chg="add">
          <ac:chgData name="鄧書桓" userId="7b6996f8-f1d4-4527-abe2-8a8b79711319" providerId="ADAL" clId="{41B10337-27A2-464E-9362-73ABBD730365}" dt="2022-11-07T05:55:51.797" v="1" actId="22"/>
          <ac:spMkLst>
            <pc:docMk/>
            <pc:sldMk cId="4057059166" sldId="273"/>
            <ac:spMk id="6" creationId="{71D6E55F-D55E-DB69-A1CC-F1BF23A53940}"/>
          </ac:spMkLst>
        </pc:spChg>
        <pc:spChg chg="add">
          <ac:chgData name="鄧書桓" userId="7b6996f8-f1d4-4527-abe2-8a8b79711319" providerId="ADAL" clId="{41B10337-27A2-464E-9362-73ABBD730365}" dt="2022-11-07T05:56:09.148" v="5" actId="22"/>
          <ac:spMkLst>
            <pc:docMk/>
            <pc:sldMk cId="4057059166" sldId="273"/>
            <ac:spMk id="8" creationId="{7BC08216-8C95-9960-7359-6B08BFA3483B}"/>
          </ac:spMkLst>
        </pc:spChg>
        <pc:spChg chg="add mod">
          <ac:chgData name="鄧書桓" userId="7b6996f8-f1d4-4527-abe2-8a8b79711319" providerId="ADAL" clId="{41B10337-27A2-464E-9362-73ABBD730365}" dt="2022-11-07T05:56:11.813" v="14"/>
          <ac:spMkLst>
            <pc:docMk/>
            <pc:sldMk cId="4057059166" sldId="273"/>
            <ac:spMk id="10" creationId="{6D9E5B72-46E9-7B41-8793-CA191F4C292F}"/>
          </ac:spMkLst>
        </pc:spChg>
      </pc:sldChg>
      <pc:sldChg chg="addSp delSp modSp add mod modNotesTx">
        <pc:chgData name="鄧書桓" userId="7b6996f8-f1d4-4527-abe2-8a8b79711319" providerId="ADAL" clId="{41B10337-27A2-464E-9362-73ABBD730365}" dt="2022-11-07T05:56:30.116" v="20"/>
        <pc:sldMkLst>
          <pc:docMk/>
          <pc:sldMk cId="3681528289" sldId="286"/>
        </pc:sldMkLst>
        <pc:spChg chg="del">
          <ac:chgData name="鄧書桓" userId="7b6996f8-f1d4-4527-abe2-8a8b79711319" providerId="ADAL" clId="{41B10337-27A2-464E-9362-73ABBD730365}" dt="2022-11-07T05:56:22.580" v="16" actId="478"/>
          <ac:spMkLst>
            <pc:docMk/>
            <pc:sldMk cId="3681528289" sldId="286"/>
            <ac:spMk id="2" creationId="{CFB5757E-89CE-D080-1EA0-644B0C983ADA}"/>
          </ac:spMkLst>
        </pc:spChg>
        <pc:picChg chg="add mod">
          <ac:chgData name="鄧書桓" userId="7b6996f8-f1d4-4527-abe2-8a8b79711319" providerId="ADAL" clId="{41B10337-27A2-464E-9362-73ABBD730365}" dt="2022-11-07T05:56:27.215" v="19" actId="1076"/>
          <ac:picMkLst>
            <pc:docMk/>
            <pc:sldMk cId="3681528289" sldId="286"/>
            <ac:picMk id="1026" creationId="{322EA889-A8E3-90EA-86E1-4F72E776DD00}"/>
          </ac:picMkLst>
        </pc:picChg>
      </pc:sldChg>
    </pc:docChg>
  </pc:docChgLst>
  <pc:docChgLst>
    <pc:chgData name="來賓使用者" userId="S::urn:spo:anon#f898c4a081bd815c2319ee1944d0d18c063dd289aade348668a5353c9d56b96f::" providerId="AD" clId="Web-{A5CC6414-BAD3-44D9-BECE-D1C31BAB36CB}"/>
    <pc:docChg chg="addSld delSld sldOrd addMainMaster modMainMaster">
      <pc:chgData name="來賓使用者" userId="S::urn:spo:anon#f898c4a081bd815c2319ee1944d0d18c063dd289aade348668a5353c9d56b96f::" providerId="AD" clId="Web-{A5CC6414-BAD3-44D9-BECE-D1C31BAB36CB}" dt="2022-10-10T04:21:22.144" v="12"/>
      <pc:docMkLst>
        <pc:docMk/>
      </pc:docMkLst>
      <pc:sldChg chg="add del replId">
        <pc:chgData name="來賓使用者" userId="S::urn:spo:anon#f898c4a081bd815c2319ee1944d0d18c063dd289aade348668a5353c9d56b96f::" providerId="AD" clId="Web-{A5CC6414-BAD3-44D9-BECE-D1C31BAB36CB}" dt="2022-10-10T04:20:29.128" v="1"/>
        <pc:sldMkLst>
          <pc:docMk/>
          <pc:sldMk cId="1030895285" sldId="277"/>
        </pc:sldMkLst>
      </pc:sldChg>
      <pc:sldChg chg="add ord">
        <pc:chgData name="來賓使用者" userId="S::urn:spo:anon#f898c4a081bd815c2319ee1944d0d18c063dd289aade348668a5353c9d56b96f::" providerId="AD" clId="Web-{A5CC6414-BAD3-44D9-BECE-D1C31BAB36CB}" dt="2022-10-10T04:20:56.112" v="4"/>
        <pc:sldMkLst>
          <pc:docMk/>
          <pc:sldMk cId="4212007641" sldId="277"/>
        </pc:sldMkLst>
      </pc:sldChg>
      <pc:sldChg chg="add">
        <pc:chgData name="來賓使用者" userId="S::urn:spo:anon#f898c4a081bd815c2319ee1944d0d18c063dd289aade348668a5353c9d56b96f::" providerId="AD" clId="Web-{A5CC6414-BAD3-44D9-BECE-D1C31BAB36CB}" dt="2022-10-10T04:21:12.097" v="5"/>
        <pc:sldMkLst>
          <pc:docMk/>
          <pc:sldMk cId="2875978183" sldId="278"/>
        </pc:sldMkLst>
      </pc:sldChg>
      <pc:sldChg chg="add">
        <pc:chgData name="來賓使用者" userId="S::urn:spo:anon#f898c4a081bd815c2319ee1944d0d18c063dd289aade348668a5353c9d56b96f::" providerId="AD" clId="Web-{A5CC6414-BAD3-44D9-BECE-D1C31BAB36CB}" dt="2022-10-10T04:21:12.269" v="6"/>
        <pc:sldMkLst>
          <pc:docMk/>
          <pc:sldMk cId="2352949676" sldId="279"/>
        </pc:sldMkLst>
      </pc:sldChg>
      <pc:sldChg chg="add">
        <pc:chgData name="來賓使用者" userId="S::urn:spo:anon#f898c4a081bd815c2319ee1944d0d18c063dd289aade348668a5353c9d56b96f::" providerId="AD" clId="Web-{A5CC6414-BAD3-44D9-BECE-D1C31BAB36CB}" dt="2022-10-10T04:21:12.456" v="7"/>
        <pc:sldMkLst>
          <pc:docMk/>
          <pc:sldMk cId="1764847458" sldId="280"/>
        </pc:sldMkLst>
      </pc:sldChg>
      <pc:sldChg chg="add">
        <pc:chgData name="來賓使用者" userId="S::urn:spo:anon#f898c4a081bd815c2319ee1944d0d18c063dd289aade348668a5353c9d56b96f::" providerId="AD" clId="Web-{A5CC6414-BAD3-44D9-BECE-D1C31BAB36CB}" dt="2022-10-10T04:21:12.550" v="8"/>
        <pc:sldMkLst>
          <pc:docMk/>
          <pc:sldMk cId="436649636" sldId="281"/>
        </pc:sldMkLst>
      </pc:sldChg>
      <pc:sldChg chg="add">
        <pc:chgData name="來賓使用者" userId="S::urn:spo:anon#f898c4a081bd815c2319ee1944d0d18c063dd289aade348668a5353c9d56b96f::" providerId="AD" clId="Web-{A5CC6414-BAD3-44D9-BECE-D1C31BAB36CB}" dt="2022-10-10T04:21:12.597" v="9"/>
        <pc:sldMkLst>
          <pc:docMk/>
          <pc:sldMk cId="960051908" sldId="282"/>
        </pc:sldMkLst>
      </pc:sldChg>
      <pc:sldChg chg="add">
        <pc:chgData name="來賓使用者" userId="S::urn:spo:anon#f898c4a081bd815c2319ee1944d0d18c063dd289aade348668a5353c9d56b96f::" providerId="AD" clId="Web-{A5CC6414-BAD3-44D9-BECE-D1C31BAB36CB}" dt="2022-10-10T04:21:12.706" v="10"/>
        <pc:sldMkLst>
          <pc:docMk/>
          <pc:sldMk cId="2797769660" sldId="283"/>
        </pc:sldMkLst>
      </pc:sldChg>
      <pc:sldChg chg="add del">
        <pc:chgData name="來賓使用者" userId="S::urn:spo:anon#f898c4a081bd815c2319ee1944d0d18c063dd289aade348668a5353c9d56b96f::" providerId="AD" clId="Web-{A5CC6414-BAD3-44D9-BECE-D1C31BAB36CB}" dt="2022-10-10T04:21:22.144" v="12"/>
        <pc:sldMkLst>
          <pc:docMk/>
          <pc:sldMk cId="1119727363" sldId="284"/>
        </pc:sldMkLst>
      </pc:sldChg>
      <pc:sldMasterChg chg="add addSldLayout">
        <pc:chgData name="來賓使用者" userId="S::urn:spo:anon#f898c4a081bd815c2319ee1944d0d18c063dd289aade348668a5353c9d56b96f::" providerId="AD" clId="Web-{A5CC6414-BAD3-44D9-BECE-D1C31BAB36CB}" dt="2022-10-10T04:20:47.862" v="2"/>
        <pc:sldMasterMkLst>
          <pc:docMk/>
          <pc:sldMasterMk cId="3481659052" sldId="2147483648"/>
        </pc:sldMasterMkLst>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1478030402" sldId="2147483649"/>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2693046072" sldId="2147483650"/>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2160181323" sldId="2147483651"/>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1573815627" sldId="2147483652"/>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124665027" sldId="2147483653"/>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2843256133" sldId="2147483654"/>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3556121957" sldId="2147483655"/>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2631181925" sldId="2147483656"/>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1192886379" sldId="2147483657"/>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4267989978" sldId="2147483658"/>
          </pc:sldLayoutMkLst>
        </pc:sldLayoutChg>
        <pc:sldLayoutChg chg="add">
          <pc:chgData name="來賓使用者" userId="S::urn:spo:anon#f898c4a081bd815c2319ee1944d0d18c063dd289aade348668a5353c9d56b96f::" providerId="AD" clId="Web-{A5CC6414-BAD3-44D9-BECE-D1C31BAB36CB}" dt="2022-10-10T04:20:47.862" v="2"/>
          <pc:sldLayoutMkLst>
            <pc:docMk/>
            <pc:sldMasterMk cId="3481659052" sldId="2147483648"/>
            <pc:sldLayoutMk cId="2137040218" sldId="2147483659"/>
          </pc:sldLayoutMkLst>
        </pc:sldLayoutChg>
      </pc:sldMasterChg>
      <pc:sldMasterChg chg="replId modSldLayout">
        <pc:chgData name="來賓使用者" userId="S::urn:spo:anon#f898c4a081bd815c2319ee1944d0d18c063dd289aade348668a5353c9d56b96f::" providerId="AD" clId="Web-{A5CC6414-BAD3-44D9-BECE-D1C31BAB36CB}" dt="2022-10-10T04:20:47.862" v="2"/>
        <pc:sldMasterMkLst>
          <pc:docMk/>
          <pc:sldMasterMk cId="477756133" sldId="2147483660"/>
        </pc:sldMasterMkLst>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1531228093" sldId="2147483661"/>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2210792188" sldId="2147483662"/>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189631126" sldId="2147483663"/>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1938383708" sldId="2147483664"/>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899124960" sldId="2147483665"/>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2994509242" sldId="2147483666"/>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3490754172" sldId="2147483667"/>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1226963277" sldId="2147483668"/>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1375611379" sldId="2147483669"/>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4173233539" sldId="2147483670"/>
          </pc:sldLayoutMkLst>
        </pc:sldLayoutChg>
        <pc:sldLayoutChg chg="replId">
          <pc:chgData name="來賓使用者" userId="S::urn:spo:anon#f898c4a081bd815c2319ee1944d0d18c063dd289aade348668a5353c9d56b96f::" providerId="AD" clId="Web-{A5CC6414-BAD3-44D9-BECE-D1C31BAB36CB}" dt="2022-10-10T04:20:47.862" v="2"/>
          <pc:sldLayoutMkLst>
            <pc:docMk/>
            <pc:sldMasterMk cId="477756133" sldId="2147483660"/>
            <pc:sldLayoutMk cId="3667924875" sldId="2147483671"/>
          </pc:sldLayoutMkLst>
        </pc:sldLayoutChg>
      </pc:sldMasterChg>
    </pc:docChg>
  </pc:docChgLst>
  <pc:docChgLst>
    <pc:chgData name="鄧書桓" userId="7b6996f8-f1d4-4527-abe2-8a8b79711319" providerId="ADAL" clId="{D45F57DC-2CE3-4885-B627-6BDAC27B925D}"/>
    <pc:docChg chg="undo redo custSel addSld delSld modSld sldOrd">
      <pc:chgData name="鄧書桓" userId="7b6996f8-f1d4-4527-abe2-8a8b79711319" providerId="ADAL" clId="{D45F57DC-2CE3-4885-B627-6BDAC27B925D}" dt="2022-10-09T15:45:05.258" v="1273" actId="1076"/>
      <pc:docMkLst>
        <pc:docMk/>
      </pc:docMkLst>
      <pc:sldChg chg="delSp new del mod">
        <pc:chgData name="鄧書桓" userId="7b6996f8-f1d4-4527-abe2-8a8b79711319" providerId="ADAL" clId="{D45F57DC-2CE3-4885-B627-6BDAC27B925D}" dt="2022-10-09T03:59:20.417" v="4" actId="47"/>
        <pc:sldMkLst>
          <pc:docMk/>
          <pc:sldMk cId="1555792004" sldId="256"/>
        </pc:sldMkLst>
        <pc:spChg chg="del">
          <ac:chgData name="鄧書桓" userId="7b6996f8-f1d4-4527-abe2-8a8b79711319" providerId="ADAL" clId="{D45F57DC-2CE3-4885-B627-6BDAC27B925D}" dt="2022-10-09T03:58:45.074" v="1" actId="478"/>
          <ac:spMkLst>
            <pc:docMk/>
            <pc:sldMk cId="1555792004" sldId="256"/>
            <ac:spMk id="2" creationId="{B9A4D8A1-9E1D-CA33-FD1D-C4B932B4A041}"/>
          </ac:spMkLst>
        </pc:spChg>
        <pc:spChg chg="del">
          <ac:chgData name="鄧書桓" userId="7b6996f8-f1d4-4527-abe2-8a8b79711319" providerId="ADAL" clId="{D45F57DC-2CE3-4885-B627-6BDAC27B925D}" dt="2022-10-09T03:58:48.378" v="2" actId="478"/>
          <ac:spMkLst>
            <pc:docMk/>
            <pc:sldMk cId="1555792004" sldId="256"/>
            <ac:spMk id="3" creationId="{358CEF3F-F13A-A652-2A6C-73022A87109E}"/>
          </ac:spMkLst>
        </pc:spChg>
      </pc:sldChg>
      <pc:sldChg chg="addSp delSp modSp add mod modNotesTx">
        <pc:chgData name="鄧書桓" userId="7b6996f8-f1d4-4527-abe2-8a8b79711319" providerId="ADAL" clId="{D45F57DC-2CE3-4885-B627-6BDAC27B925D}" dt="2022-10-09T14:22:20.656" v="995" actId="20577"/>
        <pc:sldMkLst>
          <pc:docMk/>
          <pc:sldMk cId="2891831996" sldId="260"/>
        </pc:sldMkLst>
        <pc:spChg chg="mod">
          <ac:chgData name="鄧書桓" userId="7b6996f8-f1d4-4527-abe2-8a8b79711319" providerId="ADAL" clId="{D45F57DC-2CE3-4885-B627-6BDAC27B925D}" dt="2022-10-09T14:17:43.863" v="908" actId="1076"/>
          <ac:spMkLst>
            <pc:docMk/>
            <pc:sldMk cId="2891831996" sldId="260"/>
            <ac:spMk id="4" creationId="{5A8337AE-41CA-52EE-2145-39914792ABC0}"/>
          </ac:spMkLst>
        </pc:spChg>
        <pc:spChg chg="add del mod">
          <ac:chgData name="鄧書桓" userId="7b6996f8-f1d4-4527-abe2-8a8b79711319" providerId="ADAL" clId="{D45F57DC-2CE3-4885-B627-6BDAC27B925D}" dt="2022-10-09T14:18:18.361" v="918" actId="1076"/>
          <ac:spMkLst>
            <pc:docMk/>
            <pc:sldMk cId="2891831996" sldId="260"/>
            <ac:spMk id="5" creationId="{ECD0D1FC-2034-26D1-78DE-6EC52E276BD9}"/>
          </ac:spMkLst>
        </pc:spChg>
        <pc:spChg chg="add mod">
          <ac:chgData name="鄧書桓" userId="7b6996f8-f1d4-4527-abe2-8a8b79711319" providerId="ADAL" clId="{D45F57DC-2CE3-4885-B627-6BDAC27B925D}" dt="2022-10-09T14:17:50.225" v="910" actId="1076"/>
          <ac:spMkLst>
            <pc:docMk/>
            <pc:sldMk cId="2891831996" sldId="260"/>
            <ac:spMk id="10" creationId="{841AE06E-C55D-D425-53AF-8E87A2F37004}"/>
          </ac:spMkLst>
        </pc:spChg>
        <pc:spChg chg="add del mod">
          <ac:chgData name="鄧書桓" userId="7b6996f8-f1d4-4527-abe2-8a8b79711319" providerId="ADAL" clId="{D45F57DC-2CE3-4885-B627-6BDAC27B925D}" dt="2022-10-09T14:22:20.656" v="995" actId="20577"/>
          <ac:spMkLst>
            <pc:docMk/>
            <pc:sldMk cId="2891831996" sldId="260"/>
            <ac:spMk id="11" creationId="{4424EFBC-E6FB-EB94-6CC0-9E505E9D0EF7}"/>
          </ac:spMkLst>
        </pc:spChg>
        <pc:spChg chg="del">
          <ac:chgData name="鄧書桓" userId="7b6996f8-f1d4-4527-abe2-8a8b79711319" providerId="ADAL" clId="{D45F57DC-2CE3-4885-B627-6BDAC27B925D}" dt="2022-10-09T03:59:39.152" v="6" actId="478"/>
          <ac:spMkLst>
            <pc:docMk/>
            <pc:sldMk cId="2891831996" sldId="260"/>
            <ac:spMk id="133" creationId="{00000000-0000-0000-0000-000000000000}"/>
          </ac:spMkLst>
        </pc:spChg>
        <pc:picChg chg="add del mod modCrop">
          <ac:chgData name="鄧書桓" userId="7b6996f8-f1d4-4527-abe2-8a8b79711319" providerId="ADAL" clId="{D45F57DC-2CE3-4885-B627-6BDAC27B925D}" dt="2022-10-09T14:18:06.106" v="912" actId="478"/>
          <ac:picMkLst>
            <pc:docMk/>
            <pc:sldMk cId="2891831996" sldId="260"/>
            <ac:picMk id="3" creationId="{F8FBCFB4-0474-616A-0937-582B76F5BCA9}"/>
          </ac:picMkLst>
        </pc:picChg>
        <pc:picChg chg="add mod modCrop">
          <ac:chgData name="鄧書桓" userId="7b6996f8-f1d4-4527-abe2-8a8b79711319" providerId="ADAL" clId="{D45F57DC-2CE3-4885-B627-6BDAC27B925D}" dt="2022-10-09T14:22:04.837" v="993" actId="1076"/>
          <ac:picMkLst>
            <pc:docMk/>
            <pc:sldMk cId="2891831996" sldId="260"/>
            <ac:picMk id="7" creationId="{46034DB6-4D2D-D11B-AE99-A3B15B7CF06B}"/>
          </ac:picMkLst>
        </pc:picChg>
        <pc:picChg chg="add mod modCrop">
          <ac:chgData name="鄧書桓" userId="7b6996f8-f1d4-4527-abe2-8a8b79711319" providerId="ADAL" clId="{D45F57DC-2CE3-4885-B627-6BDAC27B925D}" dt="2022-10-09T14:18:12.367" v="916" actId="1076"/>
          <ac:picMkLst>
            <pc:docMk/>
            <pc:sldMk cId="2891831996" sldId="260"/>
            <ac:picMk id="9" creationId="{7D025278-9A92-E0CC-FAA7-5140F587AA9E}"/>
          </ac:picMkLst>
        </pc:picChg>
        <pc:picChg chg="del">
          <ac:chgData name="鄧書桓" userId="7b6996f8-f1d4-4527-abe2-8a8b79711319" providerId="ADAL" clId="{D45F57DC-2CE3-4885-B627-6BDAC27B925D}" dt="2022-10-09T03:59:36.483" v="5" actId="478"/>
          <ac:picMkLst>
            <pc:docMk/>
            <pc:sldMk cId="2891831996" sldId="260"/>
            <ac:picMk id="134" creationId="{00000000-0000-0000-0000-000000000000}"/>
          </ac:picMkLst>
        </pc:picChg>
      </pc:sldChg>
      <pc:sldChg chg="addSp delSp modSp add del mod">
        <pc:chgData name="鄧書桓" userId="7b6996f8-f1d4-4527-abe2-8a8b79711319" providerId="ADAL" clId="{D45F57DC-2CE3-4885-B627-6BDAC27B925D}" dt="2022-10-09T14:32:30.620" v="1136" actId="20577"/>
        <pc:sldMkLst>
          <pc:docMk/>
          <pc:sldMk cId="1005240864" sldId="261"/>
        </pc:sldMkLst>
        <pc:spChg chg="mod">
          <ac:chgData name="鄧書桓" userId="7b6996f8-f1d4-4527-abe2-8a8b79711319" providerId="ADAL" clId="{D45F57DC-2CE3-4885-B627-6BDAC27B925D}" dt="2022-10-09T04:25:49.208" v="185" actId="6549"/>
          <ac:spMkLst>
            <pc:docMk/>
            <pc:sldMk cId="1005240864" sldId="261"/>
            <ac:spMk id="4" creationId="{5A8337AE-41CA-52EE-2145-39914792ABC0}"/>
          </ac:spMkLst>
        </pc:spChg>
        <pc:spChg chg="mod">
          <ac:chgData name="鄧書桓" userId="7b6996f8-f1d4-4527-abe2-8a8b79711319" providerId="ADAL" clId="{D45F57DC-2CE3-4885-B627-6BDAC27B925D}" dt="2022-10-09T14:30:43.817" v="1114" actId="1076"/>
          <ac:spMkLst>
            <pc:docMk/>
            <pc:sldMk cId="1005240864" sldId="261"/>
            <ac:spMk id="10" creationId="{841AE06E-C55D-D425-53AF-8E87A2F37004}"/>
          </ac:spMkLst>
        </pc:spChg>
        <pc:spChg chg="add mod">
          <ac:chgData name="鄧書桓" userId="7b6996f8-f1d4-4527-abe2-8a8b79711319" providerId="ADAL" clId="{D45F57DC-2CE3-4885-B627-6BDAC27B925D}" dt="2022-10-09T14:32:30.620" v="1136" actId="20577"/>
          <ac:spMkLst>
            <pc:docMk/>
            <pc:sldMk cId="1005240864" sldId="261"/>
            <ac:spMk id="18" creationId="{48DA4F99-82AA-266E-2351-450B3D442784}"/>
          </ac:spMkLst>
        </pc:spChg>
        <pc:picChg chg="del">
          <ac:chgData name="鄧書桓" userId="7b6996f8-f1d4-4527-abe2-8a8b79711319" providerId="ADAL" clId="{D45F57DC-2CE3-4885-B627-6BDAC27B925D}" dt="2022-10-09T04:26:37.778" v="186" actId="478"/>
          <ac:picMkLst>
            <pc:docMk/>
            <pc:sldMk cId="1005240864" sldId="261"/>
            <ac:picMk id="3" creationId="{F8FBCFB4-0474-616A-0937-582B76F5BCA9}"/>
          </ac:picMkLst>
        </pc:picChg>
        <pc:picChg chg="add del mod modCrop">
          <ac:chgData name="鄧書桓" userId="7b6996f8-f1d4-4527-abe2-8a8b79711319" providerId="ADAL" clId="{D45F57DC-2CE3-4885-B627-6BDAC27B925D}" dt="2022-10-09T14:25:53.182" v="1033" actId="478"/>
          <ac:picMkLst>
            <pc:docMk/>
            <pc:sldMk cId="1005240864" sldId="261"/>
            <ac:picMk id="6" creationId="{4D090B4E-86AF-2A04-5FF1-D49284F58CC8}"/>
          </ac:picMkLst>
        </pc:picChg>
        <pc:picChg chg="del">
          <ac:chgData name="鄧書桓" userId="7b6996f8-f1d4-4527-abe2-8a8b79711319" providerId="ADAL" clId="{D45F57DC-2CE3-4885-B627-6BDAC27B925D}" dt="2022-10-09T04:26:37.778" v="186" actId="478"/>
          <ac:picMkLst>
            <pc:docMk/>
            <pc:sldMk cId="1005240864" sldId="261"/>
            <ac:picMk id="7" creationId="{46034DB6-4D2D-D11B-AE99-A3B15B7CF06B}"/>
          </ac:picMkLst>
        </pc:picChg>
        <pc:picChg chg="add del mod modCrop">
          <ac:chgData name="鄧書桓" userId="7b6996f8-f1d4-4527-abe2-8a8b79711319" providerId="ADAL" clId="{D45F57DC-2CE3-4885-B627-6BDAC27B925D}" dt="2022-10-09T14:25:51.659" v="1032" actId="478"/>
          <ac:picMkLst>
            <pc:docMk/>
            <pc:sldMk cId="1005240864" sldId="261"/>
            <ac:picMk id="8" creationId="{042FC7A3-BDF0-17F5-89AE-83961184C940}"/>
          </ac:picMkLst>
        </pc:picChg>
        <pc:picChg chg="del">
          <ac:chgData name="鄧書桓" userId="7b6996f8-f1d4-4527-abe2-8a8b79711319" providerId="ADAL" clId="{D45F57DC-2CE3-4885-B627-6BDAC27B925D}" dt="2022-10-09T04:26:37.778" v="186" actId="478"/>
          <ac:picMkLst>
            <pc:docMk/>
            <pc:sldMk cId="1005240864" sldId="261"/>
            <ac:picMk id="9" creationId="{7D025278-9A92-E0CC-FAA7-5140F587AA9E}"/>
          </ac:picMkLst>
        </pc:picChg>
        <pc:picChg chg="add del mod modCrop">
          <ac:chgData name="鄧書桓" userId="7b6996f8-f1d4-4527-abe2-8a8b79711319" providerId="ADAL" clId="{D45F57DC-2CE3-4885-B627-6BDAC27B925D}" dt="2022-10-09T14:25:57.130" v="1035" actId="478"/>
          <ac:picMkLst>
            <pc:docMk/>
            <pc:sldMk cId="1005240864" sldId="261"/>
            <ac:picMk id="11" creationId="{E6E625A5-FA78-2A79-0406-C56BDD883595}"/>
          </ac:picMkLst>
        </pc:picChg>
        <pc:picChg chg="add del mod modCrop">
          <ac:chgData name="鄧書桓" userId="7b6996f8-f1d4-4527-abe2-8a8b79711319" providerId="ADAL" clId="{D45F57DC-2CE3-4885-B627-6BDAC27B925D}" dt="2022-10-09T14:25:54.709" v="1034" actId="478"/>
          <ac:picMkLst>
            <pc:docMk/>
            <pc:sldMk cId="1005240864" sldId="261"/>
            <ac:picMk id="12" creationId="{9A103559-93E1-54F3-C571-0DDA76EA3898}"/>
          </ac:picMkLst>
        </pc:picChg>
        <pc:picChg chg="add mod modCrop">
          <ac:chgData name="鄧書桓" userId="7b6996f8-f1d4-4527-abe2-8a8b79711319" providerId="ADAL" clId="{D45F57DC-2CE3-4885-B627-6BDAC27B925D}" dt="2022-10-09T14:30:49.077" v="1116" actId="14100"/>
          <ac:picMkLst>
            <pc:docMk/>
            <pc:sldMk cId="1005240864" sldId="261"/>
            <ac:picMk id="14" creationId="{5C54429C-838E-F633-C837-7F5C6BC961BE}"/>
          </ac:picMkLst>
        </pc:picChg>
        <pc:picChg chg="add del mod modCrop">
          <ac:chgData name="鄧書桓" userId="7b6996f8-f1d4-4527-abe2-8a8b79711319" providerId="ADAL" clId="{D45F57DC-2CE3-4885-B627-6BDAC27B925D}" dt="2022-10-09T14:28:23.624" v="1078" actId="478"/>
          <ac:picMkLst>
            <pc:docMk/>
            <pc:sldMk cId="1005240864" sldId="261"/>
            <ac:picMk id="15" creationId="{80282406-64E5-C206-61EC-B15D3D697294}"/>
          </ac:picMkLst>
        </pc:picChg>
        <pc:picChg chg="add mod modCrop">
          <ac:chgData name="鄧書桓" userId="7b6996f8-f1d4-4527-abe2-8a8b79711319" providerId="ADAL" clId="{D45F57DC-2CE3-4885-B627-6BDAC27B925D}" dt="2022-10-09T14:30:49.077" v="1116" actId="14100"/>
          <ac:picMkLst>
            <pc:docMk/>
            <pc:sldMk cId="1005240864" sldId="261"/>
            <ac:picMk id="16" creationId="{87512495-06D9-CFE2-E561-679B4355C6BE}"/>
          </ac:picMkLst>
        </pc:picChg>
        <pc:picChg chg="add mod modCrop">
          <ac:chgData name="鄧書桓" userId="7b6996f8-f1d4-4527-abe2-8a8b79711319" providerId="ADAL" clId="{D45F57DC-2CE3-4885-B627-6BDAC27B925D}" dt="2022-10-09T14:30:51.817" v="1118" actId="1076"/>
          <ac:picMkLst>
            <pc:docMk/>
            <pc:sldMk cId="1005240864" sldId="261"/>
            <ac:picMk id="17" creationId="{D31D5D90-13D8-ABE4-86C3-8D0FCEFD3313}"/>
          </ac:picMkLst>
        </pc:picChg>
      </pc:sldChg>
      <pc:sldChg chg="delSp modSp new del mod">
        <pc:chgData name="鄧書桓" userId="7b6996f8-f1d4-4527-abe2-8a8b79711319" providerId="ADAL" clId="{D45F57DC-2CE3-4885-B627-6BDAC27B925D}" dt="2022-10-09T05:58:15.187" v="260" actId="47"/>
        <pc:sldMkLst>
          <pc:docMk/>
          <pc:sldMk cId="2370758694" sldId="262"/>
        </pc:sldMkLst>
        <pc:spChg chg="mod">
          <ac:chgData name="鄧書桓" userId="7b6996f8-f1d4-4527-abe2-8a8b79711319" providerId="ADAL" clId="{D45F57DC-2CE3-4885-B627-6BDAC27B925D}" dt="2022-10-09T05:56:23.572" v="255" actId="20577"/>
          <ac:spMkLst>
            <pc:docMk/>
            <pc:sldMk cId="2370758694" sldId="262"/>
            <ac:spMk id="2" creationId="{F5B06D25-438B-E3D3-BD32-83C06D40E0D0}"/>
          </ac:spMkLst>
        </pc:spChg>
        <pc:spChg chg="del">
          <ac:chgData name="鄧書桓" userId="7b6996f8-f1d4-4527-abe2-8a8b79711319" providerId="ADAL" clId="{D45F57DC-2CE3-4885-B627-6BDAC27B925D}" dt="2022-10-09T05:58:10.865" v="256" actId="478"/>
          <ac:spMkLst>
            <pc:docMk/>
            <pc:sldMk cId="2370758694" sldId="262"/>
            <ac:spMk id="3" creationId="{4B00E370-DC4D-D4EC-2C39-7CF7323FFF58}"/>
          </ac:spMkLst>
        </pc:spChg>
      </pc:sldChg>
      <pc:sldChg chg="addSp delSp modSp add mod">
        <pc:chgData name="鄧書桓" userId="7b6996f8-f1d4-4527-abe2-8a8b79711319" providerId="ADAL" clId="{D45F57DC-2CE3-4885-B627-6BDAC27B925D}" dt="2022-10-09T06:36:15.465" v="565" actId="20577"/>
        <pc:sldMkLst>
          <pc:docMk/>
          <pc:sldMk cId="4035529193" sldId="263"/>
        </pc:sldMkLst>
        <pc:spChg chg="mod">
          <ac:chgData name="鄧書桓" userId="7b6996f8-f1d4-4527-abe2-8a8b79711319" providerId="ADAL" clId="{D45F57DC-2CE3-4885-B627-6BDAC27B925D}" dt="2022-10-09T06:36:15.465" v="565" actId="20577"/>
          <ac:spMkLst>
            <pc:docMk/>
            <pc:sldMk cId="4035529193" sldId="263"/>
            <ac:spMk id="4" creationId="{5A8337AE-41CA-52EE-2145-39914792ABC0}"/>
          </ac:spMkLst>
        </pc:spChg>
        <pc:spChg chg="add del mod">
          <ac:chgData name="鄧書桓" userId="7b6996f8-f1d4-4527-abe2-8a8b79711319" providerId="ADAL" clId="{D45F57DC-2CE3-4885-B627-6BDAC27B925D}" dt="2022-10-09T06:36:08.191" v="558" actId="478"/>
          <ac:spMkLst>
            <pc:docMk/>
            <pc:sldMk cId="4035529193" sldId="263"/>
            <ac:spMk id="9" creationId="{DB2AC167-0BEC-7C06-E317-8BAE92164471}"/>
          </ac:spMkLst>
        </pc:spChg>
        <pc:spChg chg="del">
          <ac:chgData name="鄧書桓" userId="7b6996f8-f1d4-4527-abe2-8a8b79711319" providerId="ADAL" clId="{D45F57DC-2CE3-4885-B627-6BDAC27B925D}" dt="2022-10-09T05:55:53.159" v="233" actId="478"/>
          <ac:spMkLst>
            <pc:docMk/>
            <pc:sldMk cId="4035529193" sldId="263"/>
            <ac:spMk id="10" creationId="{841AE06E-C55D-D425-53AF-8E87A2F37004}"/>
          </ac:spMkLst>
        </pc:spChg>
        <pc:picChg chg="add del mod">
          <ac:chgData name="鄧書桓" userId="7b6996f8-f1d4-4527-abe2-8a8b79711319" providerId="ADAL" clId="{D45F57DC-2CE3-4885-B627-6BDAC27B925D}" dt="2022-10-09T06:36:05.421" v="556" actId="478"/>
          <ac:picMkLst>
            <pc:docMk/>
            <pc:sldMk cId="4035529193" sldId="263"/>
            <ac:picMk id="3" creationId="{54F1E99D-D934-46FA-503C-461A3CA7CDDF}"/>
          </ac:picMkLst>
        </pc:picChg>
        <pc:picChg chg="del">
          <ac:chgData name="鄧書桓" userId="7b6996f8-f1d4-4527-abe2-8a8b79711319" providerId="ADAL" clId="{D45F57DC-2CE3-4885-B627-6BDAC27B925D}" dt="2022-10-09T05:54:22.629" v="210" actId="478"/>
          <ac:picMkLst>
            <pc:docMk/>
            <pc:sldMk cId="4035529193" sldId="263"/>
            <ac:picMk id="6" creationId="{4D090B4E-86AF-2A04-5FF1-D49284F58CC8}"/>
          </ac:picMkLst>
        </pc:picChg>
        <pc:picChg chg="add del">
          <ac:chgData name="鄧書桓" userId="7b6996f8-f1d4-4527-abe2-8a8b79711319" providerId="ADAL" clId="{D45F57DC-2CE3-4885-B627-6BDAC27B925D}" dt="2022-10-09T05:55:40.204" v="224" actId="22"/>
          <ac:picMkLst>
            <pc:docMk/>
            <pc:sldMk cId="4035529193" sldId="263"/>
            <ac:picMk id="8" creationId="{945D15E6-3052-2C72-6B5B-A0A3AEC1520C}"/>
          </ac:picMkLst>
        </pc:picChg>
        <pc:picChg chg="add mod">
          <ac:chgData name="鄧書桓" userId="7b6996f8-f1d4-4527-abe2-8a8b79711319" providerId="ADAL" clId="{D45F57DC-2CE3-4885-B627-6BDAC27B925D}" dt="2022-10-09T06:36:05.684" v="557"/>
          <ac:picMkLst>
            <pc:docMk/>
            <pc:sldMk cId="4035529193" sldId="263"/>
            <ac:picMk id="11" creationId="{91F35CD5-E59B-6830-64FE-6B3A71D073A5}"/>
          </ac:picMkLst>
        </pc:picChg>
      </pc:sldChg>
      <pc:sldChg chg="addSp delSp modSp add mod">
        <pc:chgData name="鄧書桓" userId="7b6996f8-f1d4-4527-abe2-8a8b79711319" providerId="ADAL" clId="{D45F57DC-2CE3-4885-B627-6BDAC27B925D}" dt="2022-10-09T06:07:09.259" v="340" actId="692"/>
        <pc:sldMkLst>
          <pc:docMk/>
          <pc:sldMk cId="2019349899" sldId="264"/>
        </pc:sldMkLst>
        <pc:spChg chg="add del">
          <ac:chgData name="鄧書桓" userId="7b6996f8-f1d4-4527-abe2-8a8b79711319" providerId="ADAL" clId="{D45F57DC-2CE3-4885-B627-6BDAC27B925D}" dt="2022-10-09T06:06:14.928" v="322" actId="11529"/>
          <ac:spMkLst>
            <pc:docMk/>
            <pc:sldMk cId="2019349899" sldId="264"/>
            <ac:spMk id="2" creationId="{F0AD0EE3-FE62-3BD7-0AFB-8B4CD93CEE67}"/>
          </ac:spMkLst>
        </pc:spChg>
        <pc:spChg chg="mod">
          <ac:chgData name="鄧書桓" userId="7b6996f8-f1d4-4527-abe2-8a8b79711319" providerId="ADAL" clId="{D45F57DC-2CE3-4885-B627-6BDAC27B925D}" dt="2022-10-09T05:58:40.158" v="266"/>
          <ac:spMkLst>
            <pc:docMk/>
            <pc:sldMk cId="2019349899" sldId="264"/>
            <ac:spMk id="4" creationId="{5A8337AE-41CA-52EE-2145-39914792ABC0}"/>
          </ac:spMkLst>
        </pc:spChg>
        <pc:spChg chg="add del">
          <ac:chgData name="鄧書桓" userId="7b6996f8-f1d4-4527-abe2-8a8b79711319" providerId="ADAL" clId="{D45F57DC-2CE3-4885-B627-6BDAC27B925D}" dt="2022-10-09T06:06:23.202" v="324" actId="11529"/>
          <ac:spMkLst>
            <pc:docMk/>
            <pc:sldMk cId="2019349899" sldId="264"/>
            <ac:spMk id="6" creationId="{9949F5EC-EB25-C506-33EB-AA057C79718A}"/>
          </ac:spMkLst>
        </pc:spChg>
        <pc:spChg chg="add mod">
          <ac:chgData name="鄧書桓" userId="7b6996f8-f1d4-4527-abe2-8a8b79711319" providerId="ADAL" clId="{D45F57DC-2CE3-4885-B627-6BDAC27B925D}" dt="2022-10-09T06:07:09.259" v="340" actId="692"/>
          <ac:spMkLst>
            <pc:docMk/>
            <pc:sldMk cId="2019349899" sldId="264"/>
            <ac:spMk id="7" creationId="{6C17E508-14B9-1F32-5637-B0AB066B51B0}"/>
          </ac:spMkLst>
        </pc:spChg>
        <pc:picChg chg="add del mod modCrop">
          <ac:chgData name="鄧書桓" userId="7b6996f8-f1d4-4527-abe2-8a8b79711319" providerId="ADAL" clId="{D45F57DC-2CE3-4885-B627-6BDAC27B925D}" dt="2022-10-09T06:01:29.765" v="276" actId="1076"/>
          <ac:picMkLst>
            <pc:docMk/>
            <pc:sldMk cId="2019349899" sldId="264"/>
            <ac:picMk id="3" creationId="{54F1E99D-D934-46FA-503C-461A3CA7CDDF}"/>
          </ac:picMkLst>
        </pc:picChg>
      </pc:sldChg>
      <pc:sldChg chg="addSp delSp modSp add mod">
        <pc:chgData name="鄧書桓" userId="7b6996f8-f1d4-4527-abe2-8a8b79711319" providerId="ADAL" clId="{D45F57DC-2CE3-4885-B627-6BDAC27B925D}" dt="2022-10-09T15:08:34.903" v="1208" actId="1076"/>
        <pc:sldMkLst>
          <pc:docMk/>
          <pc:sldMk cId="3308389518" sldId="265"/>
        </pc:sldMkLst>
        <pc:spChg chg="mod">
          <ac:chgData name="鄧書桓" userId="7b6996f8-f1d4-4527-abe2-8a8b79711319" providerId="ADAL" clId="{D45F57DC-2CE3-4885-B627-6BDAC27B925D}" dt="2022-10-09T15:06:08.141" v="1178" actId="20577"/>
          <ac:spMkLst>
            <pc:docMk/>
            <pc:sldMk cId="3308389518" sldId="265"/>
            <ac:spMk id="4" creationId="{5A8337AE-41CA-52EE-2145-39914792ABC0}"/>
          </ac:spMkLst>
        </pc:spChg>
        <pc:spChg chg="add del">
          <ac:chgData name="鄧書桓" userId="7b6996f8-f1d4-4527-abe2-8a8b79711319" providerId="ADAL" clId="{D45F57DC-2CE3-4885-B627-6BDAC27B925D}" dt="2022-10-09T07:10:58.175" v="606" actId="11529"/>
          <ac:spMkLst>
            <pc:docMk/>
            <pc:sldMk cId="3308389518" sldId="265"/>
            <ac:spMk id="6" creationId="{F991A7C8-8234-44CB-7B15-8B584EEFC071}"/>
          </ac:spMkLst>
        </pc:spChg>
        <pc:spChg chg="add del">
          <ac:chgData name="鄧書桓" userId="7b6996f8-f1d4-4527-abe2-8a8b79711319" providerId="ADAL" clId="{D45F57DC-2CE3-4885-B627-6BDAC27B925D}" dt="2022-10-09T07:11:08.187" v="610" actId="11529"/>
          <ac:spMkLst>
            <pc:docMk/>
            <pc:sldMk cId="3308389518" sldId="265"/>
            <ac:spMk id="7" creationId="{FFF097BC-52CD-3EBF-A830-675123D23647}"/>
          </ac:spMkLst>
        </pc:spChg>
        <pc:spChg chg="add mod">
          <ac:chgData name="鄧書桓" userId="7b6996f8-f1d4-4527-abe2-8a8b79711319" providerId="ADAL" clId="{D45F57DC-2CE3-4885-B627-6BDAC27B925D}" dt="2022-10-09T15:08:34.903" v="1208" actId="1076"/>
          <ac:spMkLst>
            <pc:docMk/>
            <pc:sldMk cId="3308389518" sldId="265"/>
            <ac:spMk id="8" creationId="{E01A9502-61B7-F2CC-4E04-E2057DD85EED}"/>
          </ac:spMkLst>
        </pc:spChg>
        <pc:spChg chg="add del mod">
          <ac:chgData name="鄧書桓" userId="7b6996f8-f1d4-4527-abe2-8a8b79711319" providerId="ADAL" clId="{D45F57DC-2CE3-4885-B627-6BDAC27B925D}" dt="2022-10-09T12:37:50.598" v="765" actId="478"/>
          <ac:spMkLst>
            <pc:docMk/>
            <pc:sldMk cId="3308389518" sldId="265"/>
            <ac:spMk id="11" creationId="{B8E28E0C-2DE9-A6EE-E00B-F5C358F2B5CA}"/>
          </ac:spMkLst>
        </pc:spChg>
        <pc:spChg chg="add del">
          <ac:chgData name="鄧書桓" userId="7b6996f8-f1d4-4527-abe2-8a8b79711319" providerId="ADAL" clId="{D45F57DC-2CE3-4885-B627-6BDAC27B925D}" dt="2022-10-09T15:05:46.489" v="1167" actId="22"/>
          <ac:spMkLst>
            <pc:docMk/>
            <pc:sldMk cId="3308389518" sldId="265"/>
            <ac:spMk id="13" creationId="{8BD949AB-EDE0-04EF-7211-BD3E31448D40}"/>
          </ac:spMkLst>
        </pc:spChg>
        <pc:picChg chg="add del mod">
          <ac:chgData name="鄧書桓" userId="7b6996f8-f1d4-4527-abe2-8a8b79711319" providerId="ADAL" clId="{D45F57DC-2CE3-4885-B627-6BDAC27B925D}" dt="2022-10-09T15:08:09.379" v="1192" actId="478"/>
          <ac:picMkLst>
            <pc:docMk/>
            <pc:sldMk cId="3308389518" sldId="265"/>
            <ac:picMk id="2" creationId="{D5923D0E-E672-4635-1B7F-0B52DBBFD2F7}"/>
          </ac:picMkLst>
        </pc:picChg>
        <pc:picChg chg="mod">
          <ac:chgData name="鄧書桓" userId="7b6996f8-f1d4-4527-abe2-8a8b79711319" providerId="ADAL" clId="{D45F57DC-2CE3-4885-B627-6BDAC27B925D}" dt="2022-10-09T15:08:34.903" v="1208" actId="1076"/>
          <ac:picMkLst>
            <pc:docMk/>
            <pc:sldMk cId="3308389518" sldId="265"/>
            <ac:picMk id="3" creationId="{54F1E99D-D934-46FA-503C-461A3CA7CDDF}"/>
          </ac:picMkLst>
        </pc:picChg>
        <pc:picChg chg="add del mod">
          <ac:chgData name="鄧書桓" userId="7b6996f8-f1d4-4527-abe2-8a8b79711319" providerId="ADAL" clId="{D45F57DC-2CE3-4885-B627-6BDAC27B925D}" dt="2022-10-09T15:08:25.988" v="1203" actId="478"/>
          <ac:picMkLst>
            <pc:docMk/>
            <pc:sldMk cId="3308389518" sldId="265"/>
            <ac:picMk id="9" creationId="{633D4A42-10E6-5E59-206A-31FFA90F5089}"/>
          </ac:picMkLst>
        </pc:picChg>
      </pc:sldChg>
      <pc:sldChg chg="add del">
        <pc:chgData name="鄧書桓" userId="7b6996f8-f1d4-4527-abe2-8a8b79711319" providerId="ADAL" clId="{D45F57DC-2CE3-4885-B627-6BDAC27B925D}" dt="2022-10-09T06:02:58.134" v="277" actId="47"/>
        <pc:sldMkLst>
          <pc:docMk/>
          <pc:sldMk cId="3534821853" sldId="265"/>
        </pc:sldMkLst>
      </pc:sldChg>
      <pc:sldChg chg="add del">
        <pc:chgData name="鄧書桓" userId="7b6996f8-f1d4-4527-abe2-8a8b79711319" providerId="ADAL" clId="{D45F57DC-2CE3-4885-B627-6BDAC27B925D}" dt="2022-10-09T06:02:59.686" v="278" actId="47"/>
        <pc:sldMkLst>
          <pc:docMk/>
          <pc:sldMk cId="1336822657" sldId="266"/>
        </pc:sldMkLst>
      </pc:sldChg>
      <pc:sldChg chg="addSp modSp add mod">
        <pc:chgData name="鄧書桓" userId="7b6996f8-f1d4-4527-abe2-8a8b79711319" providerId="ADAL" clId="{D45F57DC-2CE3-4885-B627-6BDAC27B925D}" dt="2022-10-09T07:56:22.078" v="665" actId="14100"/>
        <pc:sldMkLst>
          <pc:docMk/>
          <pc:sldMk cId="2539561136" sldId="266"/>
        </pc:sldMkLst>
        <pc:spChg chg="add mod">
          <ac:chgData name="鄧書桓" userId="7b6996f8-f1d4-4527-abe2-8a8b79711319" providerId="ADAL" clId="{D45F57DC-2CE3-4885-B627-6BDAC27B925D}" dt="2022-10-09T07:56:22.078" v="665" actId="14100"/>
          <ac:spMkLst>
            <pc:docMk/>
            <pc:sldMk cId="2539561136" sldId="266"/>
            <ac:spMk id="2" creationId="{9F02DCCE-4739-95D3-BFE2-858186709877}"/>
          </ac:spMkLst>
        </pc:spChg>
        <pc:spChg chg="mod">
          <ac:chgData name="鄧書桓" userId="7b6996f8-f1d4-4527-abe2-8a8b79711319" providerId="ADAL" clId="{D45F57DC-2CE3-4885-B627-6BDAC27B925D}" dt="2022-10-09T06:08:40.518" v="366"/>
          <ac:spMkLst>
            <pc:docMk/>
            <pc:sldMk cId="2539561136" sldId="266"/>
            <ac:spMk id="4" creationId="{5A8337AE-41CA-52EE-2145-39914792ABC0}"/>
          </ac:spMkLst>
        </pc:spChg>
        <pc:picChg chg="mod">
          <ac:chgData name="鄧書桓" userId="7b6996f8-f1d4-4527-abe2-8a8b79711319" providerId="ADAL" clId="{D45F57DC-2CE3-4885-B627-6BDAC27B925D}" dt="2022-10-09T07:56:10.997" v="664" actId="1076"/>
          <ac:picMkLst>
            <pc:docMk/>
            <pc:sldMk cId="2539561136" sldId="266"/>
            <ac:picMk id="3" creationId="{54F1E99D-D934-46FA-503C-461A3CA7CDDF}"/>
          </ac:picMkLst>
        </pc:picChg>
      </pc:sldChg>
      <pc:sldChg chg="add del">
        <pc:chgData name="鄧書桓" userId="7b6996f8-f1d4-4527-abe2-8a8b79711319" providerId="ADAL" clId="{D45F57DC-2CE3-4885-B627-6BDAC27B925D}" dt="2022-10-09T06:10:33.324" v="386" actId="47"/>
        <pc:sldMkLst>
          <pc:docMk/>
          <pc:sldMk cId="3864179316" sldId="267"/>
        </pc:sldMkLst>
      </pc:sldChg>
      <pc:sldChg chg="add del">
        <pc:chgData name="鄧書桓" userId="7b6996f8-f1d4-4527-abe2-8a8b79711319" providerId="ADAL" clId="{D45F57DC-2CE3-4885-B627-6BDAC27B925D}" dt="2022-10-09T06:10:34.042" v="387" actId="47"/>
        <pc:sldMkLst>
          <pc:docMk/>
          <pc:sldMk cId="888964629" sldId="268"/>
        </pc:sldMkLst>
      </pc:sldChg>
      <pc:sldChg chg="addSp delSp modSp add mod">
        <pc:chgData name="鄧書桓" userId="7b6996f8-f1d4-4527-abe2-8a8b79711319" providerId="ADAL" clId="{D45F57DC-2CE3-4885-B627-6BDAC27B925D}" dt="2022-10-09T15:33:55.146" v="1270" actId="14100"/>
        <pc:sldMkLst>
          <pc:docMk/>
          <pc:sldMk cId="4112460109" sldId="269"/>
        </pc:sldMkLst>
        <pc:spChg chg="mod">
          <ac:chgData name="鄧書桓" userId="7b6996f8-f1d4-4527-abe2-8a8b79711319" providerId="ADAL" clId="{D45F57DC-2CE3-4885-B627-6BDAC27B925D}" dt="2022-10-09T15:33:55.146" v="1270" actId="14100"/>
          <ac:spMkLst>
            <pc:docMk/>
            <pc:sldMk cId="4112460109" sldId="269"/>
            <ac:spMk id="5" creationId="{ECD0D1FC-2034-26D1-78DE-6EC52E276BD9}"/>
          </ac:spMkLst>
        </pc:spChg>
        <pc:spChg chg="add del mod">
          <ac:chgData name="鄧書桓" userId="7b6996f8-f1d4-4527-abe2-8a8b79711319" providerId="ADAL" clId="{D45F57DC-2CE3-4885-B627-6BDAC27B925D}" dt="2022-10-09T13:08:09.756" v="844"/>
          <ac:spMkLst>
            <pc:docMk/>
            <pc:sldMk cId="4112460109" sldId="269"/>
            <ac:spMk id="9" creationId="{983E6DA5-972E-E9C7-6E87-D689F8E285DA}"/>
          </ac:spMkLst>
        </pc:spChg>
        <pc:spChg chg="add mod">
          <ac:chgData name="鄧書桓" userId="7b6996f8-f1d4-4527-abe2-8a8b79711319" providerId="ADAL" clId="{D45F57DC-2CE3-4885-B627-6BDAC27B925D}" dt="2022-10-09T15:31:50.387" v="1253" actId="20577"/>
          <ac:spMkLst>
            <pc:docMk/>
            <pc:sldMk cId="4112460109" sldId="269"/>
            <ac:spMk id="10" creationId="{A885CA63-ECF3-242C-CEAA-39FF992252B1}"/>
          </ac:spMkLst>
        </pc:spChg>
        <pc:picChg chg="del">
          <ac:chgData name="鄧書桓" userId="7b6996f8-f1d4-4527-abe2-8a8b79711319" providerId="ADAL" clId="{D45F57DC-2CE3-4885-B627-6BDAC27B925D}" dt="2022-10-09T06:08:57.623" v="368" actId="478"/>
          <ac:picMkLst>
            <pc:docMk/>
            <pc:sldMk cId="4112460109" sldId="269"/>
            <ac:picMk id="3" creationId="{54F1E99D-D934-46FA-503C-461A3CA7CDDF}"/>
          </ac:picMkLst>
        </pc:picChg>
        <pc:picChg chg="add mod">
          <ac:chgData name="鄧書桓" userId="7b6996f8-f1d4-4527-abe2-8a8b79711319" providerId="ADAL" clId="{D45F57DC-2CE3-4885-B627-6BDAC27B925D}" dt="2022-10-09T15:31:00.307" v="1236" actId="1076"/>
          <ac:picMkLst>
            <pc:docMk/>
            <pc:sldMk cId="4112460109" sldId="269"/>
            <ac:picMk id="6" creationId="{526ADEC2-973D-92C9-7C5B-536CD29783E7}"/>
          </ac:picMkLst>
        </pc:picChg>
        <pc:picChg chg="add mod">
          <ac:chgData name="鄧書桓" userId="7b6996f8-f1d4-4527-abe2-8a8b79711319" providerId="ADAL" clId="{D45F57DC-2CE3-4885-B627-6BDAC27B925D}" dt="2022-10-09T15:30:58.954" v="1235" actId="1076"/>
          <ac:picMkLst>
            <pc:docMk/>
            <pc:sldMk cId="4112460109" sldId="269"/>
            <ac:picMk id="8" creationId="{F09D4C75-C637-DFF7-3254-47C99AADFD1E}"/>
          </ac:picMkLst>
        </pc:picChg>
      </pc:sldChg>
      <pc:sldChg chg="addSp delSp modSp add mod ord">
        <pc:chgData name="鄧書桓" userId="7b6996f8-f1d4-4527-abe2-8a8b79711319" providerId="ADAL" clId="{D45F57DC-2CE3-4885-B627-6BDAC27B925D}" dt="2022-10-09T15:04:17.984" v="1137" actId="1076"/>
        <pc:sldMkLst>
          <pc:docMk/>
          <pc:sldMk cId="1225708275" sldId="270"/>
        </pc:sldMkLst>
        <pc:spChg chg="mod">
          <ac:chgData name="鄧書桓" userId="7b6996f8-f1d4-4527-abe2-8a8b79711319" providerId="ADAL" clId="{D45F57DC-2CE3-4885-B627-6BDAC27B925D}" dt="2022-10-09T12:06:51.237" v="711" actId="1076"/>
          <ac:spMkLst>
            <pc:docMk/>
            <pc:sldMk cId="1225708275" sldId="270"/>
            <ac:spMk id="4" creationId="{5A8337AE-41CA-52EE-2145-39914792ABC0}"/>
          </ac:spMkLst>
        </pc:spChg>
        <pc:spChg chg="add mod">
          <ac:chgData name="鄧書桓" userId="7b6996f8-f1d4-4527-abe2-8a8b79711319" providerId="ADAL" clId="{D45F57DC-2CE3-4885-B627-6BDAC27B925D}" dt="2022-10-09T15:04:17.984" v="1137" actId="1076"/>
          <ac:spMkLst>
            <pc:docMk/>
            <pc:sldMk cId="1225708275" sldId="270"/>
            <ac:spMk id="15" creationId="{C5304F41-D5FE-BA19-9833-906DBED59861}"/>
          </ac:spMkLst>
        </pc:spChg>
        <pc:spChg chg="add mod">
          <ac:chgData name="鄧書桓" userId="7b6996f8-f1d4-4527-abe2-8a8b79711319" providerId="ADAL" clId="{D45F57DC-2CE3-4885-B627-6BDAC27B925D}" dt="2022-10-09T15:04:17.984" v="1137" actId="1076"/>
          <ac:spMkLst>
            <pc:docMk/>
            <pc:sldMk cId="1225708275" sldId="270"/>
            <ac:spMk id="17" creationId="{085F1DEA-AADD-2A06-F145-8E25B290F95B}"/>
          </ac:spMkLst>
        </pc:spChg>
        <pc:picChg chg="del">
          <ac:chgData name="鄧書桓" userId="7b6996f8-f1d4-4527-abe2-8a8b79711319" providerId="ADAL" clId="{D45F57DC-2CE3-4885-B627-6BDAC27B925D}" dt="2022-10-09T06:09:45.952" v="376" actId="478"/>
          <ac:picMkLst>
            <pc:docMk/>
            <pc:sldMk cId="1225708275" sldId="270"/>
            <ac:picMk id="3" creationId="{54F1E99D-D934-46FA-503C-461A3CA7CDDF}"/>
          </ac:picMkLst>
        </pc:picChg>
        <pc:picChg chg="add del mod">
          <ac:chgData name="鄧書桓" userId="7b6996f8-f1d4-4527-abe2-8a8b79711319" providerId="ADAL" clId="{D45F57DC-2CE3-4885-B627-6BDAC27B925D}" dt="2022-10-09T07:09:47.582" v="590" actId="478"/>
          <ac:picMkLst>
            <pc:docMk/>
            <pc:sldMk cId="1225708275" sldId="270"/>
            <ac:picMk id="6" creationId="{ED9397E9-A733-443F-BFBC-962CB30181EC}"/>
          </ac:picMkLst>
        </pc:picChg>
        <pc:picChg chg="add del mod">
          <ac:chgData name="鄧書桓" userId="7b6996f8-f1d4-4527-abe2-8a8b79711319" providerId="ADAL" clId="{D45F57DC-2CE3-4885-B627-6BDAC27B925D}" dt="2022-10-09T06:10:12.374" v="383" actId="478"/>
          <ac:picMkLst>
            <pc:docMk/>
            <pc:sldMk cId="1225708275" sldId="270"/>
            <ac:picMk id="8" creationId="{F963307B-3993-AF8C-A51E-AFD83CCF9AD9}"/>
          </ac:picMkLst>
        </pc:picChg>
        <pc:picChg chg="add mod">
          <ac:chgData name="鄧書桓" userId="7b6996f8-f1d4-4527-abe2-8a8b79711319" providerId="ADAL" clId="{D45F57DC-2CE3-4885-B627-6BDAC27B925D}" dt="2022-10-09T15:04:17.984" v="1137" actId="1076"/>
          <ac:picMkLst>
            <pc:docMk/>
            <pc:sldMk cId="1225708275" sldId="270"/>
            <ac:picMk id="10" creationId="{9B6A3D08-C7B7-9E48-CE52-AAC9B9ED5E75}"/>
          </ac:picMkLst>
        </pc:picChg>
        <pc:picChg chg="add mod">
          <ac:chgData name="鄧書桓" userId="7b6996f8-f1d4-4527-abe2-8a8b79711319" providerId="ADAL" clId="{D45F57DC-2CE3-4885-B627-6BDAC27B925D}" dt="2022-10-09T15:04:17.984" v="1137" actId="1076"/>
          <ac:picMkLst>
            <pc:docMk/>
            <pc:sldMk cId="1225708275" sldId="270"/>
            <ac:picMk id="12" creationId="{7BD5EC8F-AA43-6131-251D-6FA2C702E398}"/>
          </ac:picMkLst>
        </pc:picChg>
        <pc:picChg chg="add mod">
          <ac:chgData name="鄧書桓" userId="7b6996f8-f1d4-4527-abe2-8a8b79711319" providerId="ADAL" clId="{D45F57DC-2CE3-4885-B627-6BDAC27B925D}" dt="2022-10-09T15:04:17.984" v="1137" actId="1076"/>
          <ac:picMkLst>
            <pc:docMk/>
            <pc:sldMk cId="1225708275" sldId="270"/>
            <ac:picMk id="13" creationId="{0F0A731D-464C-A51A-76A7-CE4B9B457EFE}"/>
          </ac:picMkLst>
        </pc:picChg>
      </pc:sldChg>
      <pc:sldChg chg="addSp delSp modSp add mod">
        <pc:chgData name="鄧書桓" userId="7b6996f8-f1d4-4527-abe2-8a8b79711319" providerId="ADAL" clId="{D45F57DC-2CE3-4885-B627-6BDAC27B925D}" dt="2022-10-09T06:24:26.790" v="555" actId="27636"/>
        <pc:sldMkLst>
          <pc:docMk/>
          <pc:sldMk cId="2647644704" sldId="271"/>
        </pc:sldMkLst>
        <pc:spChg chg="add mod">
          <ac:chgData name="鄧書桓" userId="7b6996f8-f1d4-4527-abe2-8a8b79711319" providerId="ADAL" clId="{D45F57DC-2CE3-4885-B627-6BDAC27B925D}" dt="2022-10-09T06:24:26.790" v="555" actId="27636"/>
          <ac:spMkLst>
            <pc:docMk/>
            <pc:sldMk cId="2647644704" sldId="271"/>
            <ac:spMk id="2" creationId="{47D5B7E9-382D-F16F-4C3E-433B5C43CEA3}"/>
          </ac:spMkLst>
        </pc:spChg>
        <pc:spChg chg="mod">
          <ac:chgData name="鄧書桓" userId="7b6996f8-f1d4-4527-abe2-8a8b79711319" providerId="ADAL" clId="{D45F57DC-2CE3-4885-B627-6BDAC27B925D}" dt="2022-10-09T06:11:50.277" v="406" actId="20577"/>
          <ac:spMkLst>
            <pc:docMk/>
            <pc:sldMk cId="2647644704" sldId="271"/>
            <ac:spMk id="4" creationId="{5A8337AE-41CA-52EE-2145-39914792ABC0}"/>
          </ac:spMkLst>
        </pc:spChg>
        <pc:picChg chg="del">
          <ac:chgData name="鄧書桓" userId="7b6996f8-f1d4-4527-abe2-8a8b79711319" providerId="ADAL" clId="{D45F57DC-2CE3-4885-B627-6BDAC27B925D}" dt="2022-10-09T06:11:53.956" v="407" actId="478"/>
          <ac:picMkLst>
            <pc:docMk/>
            <pc:sldMk cId="2647644704" sldId="271"/>
            <ac:picMk id="3" creationId="{54F1E99D-D934-46FA-503C-461A3CA7CDDF}"/>
          </ac:picMkLst>
        </pc:picChg>
      </pc:sldChg>
      <pc:sldChg chg="add del">
        <pc:chgData name="鄧書桓" userId="7b6996f8-f1d4-4527-abe2-8a8b79711319" providerId="ADAL" clId="{D45F57DC-2CE3-4885-B627-6BDAC27B925D}" dt="2022-10-09T06:17:33.346" v="410" actId="47"/>
        <pc:sldMkLst>
          <pc:docMk/>
          <pc:sldMk cId="1273888568" sldId="272"/>
        </pc:sldMkLst>
      </pc:sldChg>
      <pc:sldChg chg="addSp delSp new del mod">
        <pc:chgData name="鄧書桓" userId="7b6996f8-f1d4-4527-abe2-8a8b79711319" providerId="ADAL" clId="{D45F57DC-2CE3-4885-B627-6BDAC27B925D}" dt="2022-10-09T06:22:41.070" v="525" actId="47"/>
        <pc:sldMkLst>
          <pc:docMk/>
          <pc:sldMk cId="2060549017" sldId="272"/>
        </pc:sldMkLst>
        <pc:spChg chg="add del">
          <ac:chgData name="鄧書桓" userId="7b6996f8-f1d4-4527-abe2-8a8b79711319" providerId="ADAL" clId="{D45F57DC-2CE3-4885-B627-6BDAC27B925D}" dt="2022-10-09T06:22:24.757" v="522" actId="478"/>
          <ac:spMkLst>
            <pc:docMk/>
            <pc:sldMk cId="2060549017" sldId="272"/>
            <ac:spMk id="2" creationId="{6F2A1069-292A-0F39-117C-D46619BF9DD6}"/>
          </ac:spMkLst>
        </pc:spChg>
        <pc:spChg chg="del">
          <ac:chgData name="鄧書桓" userId="7b6996f8-f1d4-4527-abe2-8a8b79711319" providerId="ADAL" clId="{D45F57DC-2CE3-4885-B627-6BDAC27B925D}" dt="2022-10-09T06:22:27.010" v="523" actId="478"/>
          <ac:spMkLst>
            <pc:docMk/>
            <pc:sldMk cId="2060549017" sldId="272"/>
            <ac:spMk id="3" creationId="{75D5A701-4076-98D4-5C20-F4F3F27335FF}"/>
          </ac:spMkLst>
        </pc:spChg>
      </pc:sldChg>
      <pc:sldChg chg="delSp modSp add mod">
        <pc:chgData name="鄧書桓" userId="7b6996f8-f1d4-4527-abe2-8a8b79711319" providerId="ADAL" clId="{D45F57DC-2CE3-4885-B627-6BDAC27B925D}" dt="2022-10-09T06:24:06.905" v="548" actId="20577"/>
        <pc:sldMkLst>
          <pc:docMk/>
          <pc:sldMk cId="4057059166" sldId="273"/>
        </pc:sldMkLst>
        <pc:spChg chg="mod">
          <ac:chgData name="鄧書桓" userId="7b6996f8-f1d4-4527-abe2-8a8b79711319" providerId="ADAL" clId="{D45F57DC-2CE3-4885-B627-6BDAC27B925D}" dt="2022-10-09T06:24:06.905" v="548" actId="20577"/>
          <ac:spMkLst>
            <pc:docMk/>
            <pc:sldMk cId="4057059166" sldId="273"/>
            <ac:spMk id="2" creationId="{CFB5757E-89CE-D080-1EA0-644B0C983ADA}"/>
          </ac:spMkLst>
        </pc:spChg>
        <pc:spChg chg="del">
          <ac:chgData name="鄧書桓" userId="7b6996f8-f1d4-4527-abe2-8a8b79711319" providerId="ADAL" clId="{D45F57DC-2CE3-4885-B627-6BDAC27B925D}" dt="2022-10-09T06:22:47.032" v="527" actId="478"/>
          <ac:spMkLst>
            <pc:docMk/>
            <pc:sldMk cId="4057059166" sldId="273"/>
            <ac:spMk id="133" creationId="{00000000-0000-0000-0000-000000000000}"/>
          </ac:spMkLst>
        </pc:spChg>
        <pc:picChg chg="del">
          <ac:chgData name="鄧書桓" userId="7b6996f8-f1d4-4527-abe2-8a8b79711319" providerId="ADAL" clId="{D45F57DC-2CE3-4885-B627-6BDAC27B925D}" dt="2022-10-09T06:22:44.914" v="526" actId="478"/>
          <ac:picMkLst>
            <pc:docMk/>
            <pc:sldMk cId="4057059166" sldId="273"/>
            <ac:picMk id="134" creationId="{00000000-0000-0000-0000-000000000000}"/>
          </ac:picMkLst>
        </pc:picChg>
      </pc:sldChg>
      <pc:sldChg chg="addSp delSp modSp add mod">
        <pc:chgData name="鄧書桓" userId="7b6996f8-f1d4-4527-abe2-8a8b79711319" providerId="ADAL" clId="{D45F57DC-2CE3-4885-B627-6BDAC27B925D}" dt="2022-10-09T15:45:05.258" v="1273" actId="1076"/>
        <pc:sldMkLst>
          <pc:docMk/>
          <pc:sldMk cId="2144601829" sldId="274"/>
        </pc:sldMkLst>
        <pc:spChg chg="del">
          <ac:chgData name="鄧書桓" userId="7b6996f8-f1d4-4527-abe2-8a8b79711319" providerId="ADAL" clId="{D45F57DC-2CE3-4885-B627-6BDAC27B925D}" dt="2022-10-09T08:12:38.957" v="690" actId="478"/>
          <ac:spMkLst>
            <pc:docMk/>
            <pc:sldMk cId="2144601829" sldId="274"/>
            <ac:spMk id="2" creationId="{9F02DCCE-4739-95D3-BFE2-858186709877}"/>
          </ac:spMkLst>
        </pc:spChg>
        <pc:spChg chg="mod">
          <ac:chgData name="鄧書桓" userId="7b6996f8-f1d4-4527-abe2-8a8b79711319" providerId="ADAL" clId="{D45F57DC-2CE3-4885-B627-6BDAC27B925D}" dt="2022-10-09T08:12:49.799" v="691"/>
          <ac:spMkLst>
            <pc:docMk/>
            <pc:sldMk cId="2144601829" sldId="274"/>
            <ac:spMk id="4" creationId="{5A8337AE-41CA-52EE-2145-39914792ABC0}"/>
          </ac:spMkLst>
        </pc:spChg>
        <pc:picChg chg="del">
          <ac:chgData name="鄧書桓" userId="7b6996f8-f1d4-4527-abe2-8a8b79711319" providerId="ADAL" clId="{D45F57DC-2CE3-4885-B627-6BDAC27B925D}" dt="2022-10-09T08:12:36.884" v="689" actId="478"/>
          <ac:picMkLst>
            <pc:docMk/>
            <pc:sldMk cId="2144601829" sldId="274"/>
            <ac:picMk id="3" creationId="{54F1E99D-D934-46FA-503C-461A3CA7CDDF}"/>
          </ac:picMkLst>
        </pc:picChg>
        <pc:picChg chg="add mod">
          <ac:chgData name="鄧書桓" userId="7b6996f8-f1d4-4527-abe2-8a8b79711319" providerId="ADAL" clId="{D45F57DC-2CE3-4885-B627-6BDAC27B925D}" dt="2022-10-09T15:45:03.664" v="1272" actId="1076"/>
          <ac:picMkLst>
            <pc:docMk/>
            <pc:sldMk cId="2144601829" sldId="274"/>
            <ac:picMk id="7" creationId="{BBD81756-AE56-9BED-B3BA-BE7BF66DF441}"/>
          </ac:picMkLst>
        </pc:picChg>
        <pc:picChg chg="add del mod">
          <ac:chgData name="鄧書桓" userId="7b6996f8-f1d4-4527-abe2-8a8b79711319" providerId="ADAL" clId="{D45F57DC-2CE3-4885-B627-6BDAC27B925D}" dt="2022-10-09T15:44:47.197" v="1271" actId="478"/>
          <ac:picMkLst>
            <pc:docMk/>
            <pc:sldMk cId="2144601829" sldId="274"/>
            <ac:picMk id="9" creationId="{89F17706-2C53-02DE-079A-1C8A29DA3BBD}"/>
          </ac:picMkLst>
        </pc:picChg>
        <pc:picChg chg="add mod">
          <ac:chgData name="鄧書桓" userId="7b6996f8-f1d4-4527-abe2-8a8b79711319" providerId="ADAL" clId="{D45F57DC-2CE3-4885-B627-6BDAC27B925D}" dt="2022-10-09T15:45:05.258" v="1273" actId="1076"/>
          <ac:picMkLst>
            <pc:docMk/>
            <pc:sldMk cId="2144601829" sldId="274"/>
            <ac:picMk id="11" creationId="{B3E197FA-404C-5F43-9FC7-DC2681BC47A3}"/>
          </ac:picMkLst>
        </pc:picChg>
      </pc:sldChg>
      <pc:sldChg chg="addSp delSp modSp add del mod">
        <pc:chgData name="鄧書桓" userId="7b6996f8-f1d4-4527-abe2-8a8b79711319" providerId="ADAL" clId="{D45F57DC-2CE3-4885-B627-6BDAC27B925D}" dt="2022-10-09T07:01:56.229" v="575" actId="47"/>
        <pc:sldMkLst>
          <pc:docMk/>
          <pc:sldMk cId="3833013843" sldId="274"/>
        </pc:sldMkLst>
        <pc:picChg chg="del">
          <ac:chgData name="鄧書桓" userId="7b6996f8-f1d4-4527-abe2-8a8b79711319" providerId="ADAL" clId="{D45F57DC-2CE3-4885-B627-6BDAC27B925D}" dt="2022-10-09T06:57:39.286" v="567" actId="478"/>
          <ac:picMkLst>
            <pc:docMk/>
            <pc:sldMk cId="3833013843" sldId="274"/>
            <ac:picMk id="3" creationId="{54F1E99D-D934-46FA-503C-461A3CA7CDDF}"/>
          </ac:picMkLst>
        </pc:picChg>
        <pc:picChg chg="add mod">
          <ac:chgData name="鄧書桓" userId="7b6996f8-f1d4-4527-abe2-8a8b79711319" providerId="ADAL" clId="{D45F57DC-2CE3-4885-B627-6BDAC27B925D}" dt="2022-10-09T06:58:05.790" v="572" actId="1076"/>
          <ac:picMkLst>
            <pc:docMk/>
            <pc:sldMk cId="3833013843" sldId="274"/>
            <ac:picMk id="6" creationId="{71A79BC5-46C6-1D8A-009D-A20DCB22D817}"/>
          </ac:picMkLst>
        </pc:picChg>
      </pc:sldChg>
      <pc:sldChg chg="addSp delSp modSp add mod">
        <pc:chgData name="鄧書桓" userId="7b6996f8-f1d4-4527-abe2-8a8b79711319" providerId="ADAL" clId="{D45F57DC-2CE3-4885-B627-6BDAC27B925D}" dt="2022-10-09T14:21:20.873" v="986" actId="478"/>
        <pc:sldMkLst>
          <pc:docMk/>
          <pc:sldMk cId="141545243" sldId="275"/>
        </pc:sldMkLst>
        <pc:spChg chg="mod">
          <ac:chgData name="鄧書桓" userId="7b6996f8-f1d4-4527-abe2-8a8b79711319" providerId="ADAL" clId="{D45F57DC-2CE3-4885-B627-6BDAC27B925D}" dt="2022-10-09T14:15:00.122" v="882" actId="20577"/>
          <ac:spMkLst>
            <pc:docMk/>
            <pc:sldMk cId="141545243" sldId="275"/>
            <ac:spMk id="2" creationId="{CFB5757E-89CE-D080-1EA0-644B0C983ADA}"/>
          </ac:spMkLst>
        </pc:spChg>
        <pc:spChg chg="add del mod">
          <ac:chgData name="鄧書桓" userId="7b6996f8-f1d4-4527-abe2-8a8b79711319" providerId="ADAL" clId="{D45F57DC-2CE3-4885-B627-6BDAC27B925D}" dt="2022-10-09T14:21:20.873" v="986" actId="478"/>
          <ac:spMkLst>
            <pc:docMk/>
            <pc:sldMk cId="141545243" sldId="275"/>
            <ac:spMk id="3" creationId="{4DB36BE5-E073-A967-2DC6-A0CBAED4E0A3}"/>
          </ac:spMkLst>
        </pc:spChg>
      </pc:sldChg>
      <pc:sldChg chg="addSp delSp modSp add mod">
        <pc:chgData name="鄧書桓" userId="7b6996f8-f1d4-4527-abe2-8a8b79711319" providerId="ADAL" clId="{D45F57DC-2CE3-4885-B627-6BDAC27B925D}" dt="2022-10-09T15:17:45.867" v="1219" actId="20577"/>
        <pc:sldMkLst>
          <pc:docMk/>
          <pc:sldMk cId="3057604905" sldId="276"/>
        </pc:sldMkLst>
        <pc:spChg chg="mod">
          <ac:chgData name="鄧書桓" userId="7b6996f8-f1d4-4527-abe2-8a8b79711319" providerId="ADAL" clId="{D45F57DC-2CE3-4885-B627-6BDAC27B925D}" dt="2022-10-09T15:06:13.310" v="1181" actId="20577"/>
          <ac:spMkLst>
            <pc:docMk/>
            <pc:sldMk cId="3057604905" sldId="276"/>
            <ac:spMk id="4" creationId="{5A8337AE-41CA-52EE-2145-39914792ABC0}"/>
          </ac:spMkLst>
        </pc:spChg>
        <pc:spChg chg="add mod">
          <ac:chgData name="鄧書桓" userId="7b6996f8-f1d4-4527-abe2-8a8b79711319" providerId="ADAL" clId="{D45F57DC-2CE3-4885-B627-6BDAC27B925D}" dt="2022-10-09T15:17:45.867" v="1219" actId="20577"/>
          <ac:spMkLst>
            <pc:docMk/>
            <pc:sldMk cId="3057604905" sldId="276"/>
            <ac:spMk id="6" creationId="{301701C8-8F4E-748A-E4E3-176162FFACB9}"/>
          </ac:spMkLst>
        </pc:spChg>
        <pc:spChg chg="del">
          <ac:chgData name="鄧書桓" userId="7b6996f8-f1d4-4527-abe2-8a8b79711319" providerId="ADAL" clId="{D45F57DC-2CE3-4885-B627-6BDAC27B925D}" dt="2022-10-09T15:04:29.958" v="1140" actId="478"/>
          <ac:spMkLst>
            <pc:docMk/>
            <pc:sldMk cId="3057604905" sldId="276"/>
            <ac:spMk id="8" creationId="{E01A9502-61B7-F2CC-4E04-E2057DD85EED}"/>
          </ac:spMkLst>
        </pc:spChg>
        <pc:picChg chg="mod">
          <ac:chgData name="鄧書桓" userId="7b6996f8-f1d4-4527-abe2-8a8b79711319" providerId="ADAL" clId="{D45F57DC-2CE3-4885-B627-6BDAC27B925D}" dt="2022-10-09T15:04:41.242" v="1149" actId="1076"/>
          <ac:picMkLst>
            <pc:docMk/>
            <pc:sldMk cId="3057604905" sldId="276"/>
            <ac:picMk id="2" creationId="{D5923D0E-E672-4635-1B7F-0B52DBBFD2F7}"/>
          </ac:picMkLst>
        </pc:picChg>
        <pc:picChg chg="del">
          <ac:chgData name="鄧書桓" userId="7b6996f8-f1d4-4527-abe2-8a8b79711319" providerId="ADAL" clId="{D45F57DC-2CE3-4885-B627-6BDAC27B925D}" dt="2022-10-09T15:04:27.801" v="1139" actId="478"/>
          <ac:picMkLst>
            <pc:docMk/>
            <pc:sldMk cId="3057604905" sldId="276"/>
            <ac:picMk id="3" creationId="{54F1E99D-D934-46FA-503C-461A3CA7CDDF}"/>
          </ac:picMkLst>
        </pc:picChg>
        <pc:picChg chg="mod">
          <ac:chgData name="鄧書桓" userId="7b6996f8-f1d4-4527-abe2-8a8b79711319" providerId="ADAL" clId="{D45F57DC-2CE3-4885-B627-6BDAC27B925D}" dt="2022-10-09T15:04:37.002" v="1146" actId="1076"/>
          <ac:picMkLst>
            <pc:docMk/>
            <pc:sldMk cId="3057604905" sldId="276"/>
            <ac:picMk id="9" creationId="{633D4A42-10E6-5E59-206A-31FFA90F5089}"/>
          </ac:picMkLst>
        </pc:picChg>
      </pc:sldChg>
    </pc:docChg>
  </pc:docChgLst>
  <pc:docChgLst>
    <pc:chgData name="陳緯翰" userId="S::henry890112.ee11@m365.nycu.edu.tw::841391d0-0e71-4809-822f-29d127012c1c" providerId="AD" clId="Web-{A6D1C74B-963D-5F1A-5540-2F2E45C15EEB}"/>
    <pc:docChg chg="modSld">
      <pc:chgData name="陳緯翰" userId="S::henry890112.ee11@m365.nycu.edu.tw::841391d0-0e71-4809-822f-29d127012c1c" providerId="AD" clId="Web-{A6D1C74B-963D-5F1A-5540-2F2E45C15EEB}" dt="2022-10-11T02:45:21.434" v="19"/>
      <pc:docMkLst>
        <pc:docMk/>
      </pc:docMkLst>
      <pc:sldChg chg="modNotes">
        <pc:chgData name="陳緯翰" userId="S::henry890112.ee11@m365.nycu.edu.tw::841391d0-0e71-4809-822f-29d127012c1c" providerId="AD" clId="Web-{A6D1C74B-963D-5F1A-5540-2F2E45C15EEB}" dt="2022-10-11T02:43:17.275" v="1"/>
        <pc:sldMkLst>
          <pc:docMk/>
          <pc:sldMk cId="4212007641" sldId="277"/>
        </pc:sldMkLst>
      </pc:sldChg>
      <pc:sldChg chg="modNotes">
        <pc:chgData name="陳緯翰" userId="S::henry890112.ee11@m365.nycu.edu.tw::841391d0-0e71-4809-822f-29d127012c1c" providerId="AD" clId="Web-{A6D1C74B-963D-5F1A-5540-2F2E45C15EEB}" dt="2022-10-11T02:45:21.434" v="19"/>
        <pc:sldMkLst>
          <pc:docMk/>
          <pc:sldMk cId="2875978183" sldId="278"/>
        </pc:sldMkLst>
      </pc:sldChg>
      <pc:sldChg chg="modNotes">
        <pc:chgData name="陳緯翰" userId="S::henry890112.ee11@m365.nycu.edu.tw::841391d0-0e71-4809-822f-29d127012c1c" providerId="AD" clId="Web-{A6D1C74B-963D-5F1A-5540-2F2E45C15EEB}" dt="2022-10-11T02:45:08.684" v="16"/>
        <pc:sldMkLst>
          <pc:docMk/>
          <pc:sldMk cId="2352949676" sldId="279"/>
        </pc:sldMkLst>
      </pc:sldChg>
      <pc:sldChg chg="modNotes">
        <pc:chgData name="陳緯翰" userId="S::henry890112.ee11@m365.nycu.edu.tw::841391d0-0e71-4809-822f-29d127012c1c" providerId="AD" clId="Web-{A6D1C74B-963D-5F1A-5540-2F2E45C15EEB}" dt="2022-10-11T02:44:52.012" v="14"/>
        <pc:sldMkLst>
          <pc:docMk/>
          <pc:sldMk cId="1764847458" sldId="280"/>
        </pc:sldMkLst>
      </pc:sldChg>
      <pc:sldChg chg="modNotes">
        <pc:chgData name="陳緯翰" userId="S::henry890112.ee11@m365.nycu.edu.tw::841391d0-0e71-4809-822f-29d127012c1c" providerId="AD" clId="Web-{A6D1C74B-963D-5F1A-5540-2F2E45C15EEB}" dt="2022-10-11T02:44:43.012" v="12"/>
        <pc:sldMkLst>
          <pc:docMk/>
          <pc:sldMk cId="436649636" sldId="281"/>
        </pc:sldMkLst>
      </pc:sldChg>
      <pc:sldChg chg="modNotes">
        <pc:chgData name="陳緯翰" userId="S::henry890112.ee11@m365.nycu.edu.tw::841391d0-0e71-4809-822f-29d127012c1c" providerId="AD" clId="Web-{A6D1C74B-963D-5F1A-5540-2F2E45C15EEB}" dt="2022-10-11T02:44:35.637" v="10"/>
        <pc:sldMkLst>
          <pc:docMk/>
          <pc:sldMk cId="960051908" sldId="282"/>
        </pc:sldMkLst>
      </pc:sldChg>
      <pc:sldChg chg="modSp modNotes">
        <pc:chgData name="陳緯翰" userId="S::henry890112.ee11@m365.nycu.edu.tw::841391d0-0e71-4809-822f-29d127012c1c" providerId="AD" clId="Web-{A6D1C74B-963D-5F1A-5540-2F2E45C15EEB}" dt="2022-10-11T02:44:26.855" v="9"/>
        <pc:sldMkLst>
          <pc:docMk/>
          <pc:sldMk cId="2797769660" sldId="283"/>
        </pc:sldMkLst>
        <pc:picChg chg="mod">
          <ac:chgData name="陳緯翰" userId="S::henry890112.ee11@m365.nycu.edu.tw::841391d0-0e71-4809-822f-29d127012c1c" providerId="AD" clId="Web-{A6D1C74B-963D-5F1A-5540-2F2E45C15EEB}" dt="2022-10-11T02:44:02.089" v="7" actId="1076"/>
          <ac:picMkLst>
            <pc:docMk/>
            <pc:sldMk cId="2797769660" sldId="283"/>
            <ac:picMk id="3" creationId="{2839FF37-421E-A27D-0126-B17DBA58D082}"/>
          </ac:picMkLst>
        </pc:picChg>
        <pc:picChg chg="mod">
          <ac:chgData name="陳緯翰" userId="S::henry890112.ee11@m365.nycu.edu.tw::841391d0-0e71-4809-822f-29d127012c1c" providerId="AD" clId="Web-{A6D1C74B-963D-5F1A-5540-2F2E45C15EEB}" dt="2022-10-11T02:44:01.230" v="6" actId="1076"/>
          <ac:picMkLst>
            <pc:docMk/>
            <pc:sldMk cId="2797769660" sldId="283"/>
            <ac:picMk id="7" creationId="{807C497D-5E23-6963-EEB7-DD78A9474382}"/>
          </ac:picMkLst>
        </pc:picChg>
      </pc:sldChg>
    </pc:docChg>
  </pc:docChgLst>
  <pc:docChgLst>
    <pc:chgData name="陳緯翰" userId="S::henry890112.ee11@m365.nycu.edu.tw::841391d0-0e71-4809-822f-29d127012c1c" providerId="AD" clId="Web-{9F91D996-EAF0-E8BD-8F91-EED8992E5AAC}"/>
    <pc:docChg chg="modSld">
      <pc:chgData name="陳緯翰" userId="S::henry890112.ee11@m365.nycu.edu.tw::841391d0-0e71-4809-822f-29d127012c1c" providerId="AD" clId="Web-{9F91D996-EAF0-E8BD-8F91-EED8992E5AAC}" dt="2022-10-11T03:19:11.751" v="15"/>
      <pc:docMkLst>
        <pc:docMk/>
      </pc:docMkLst>
      <pc:sldChg chg="modNotes">
        <pc:chgData name="陳緯翰" userId="S::henry890112.ee11@m365.nycu.edu.tw::841391d0-0e71-4809-822f-29d127012c1c" providerId="AD" clId="Web-{9F91D996-EAF0-E8BD-8F91-EED8992E5AAC}" dt="2022-10-11T03:19:11.751" v="15"/>
        <pc:sldMkLst>
          <pc:docMk/>
          <pc:sldMk cId="4212007641" sldId="277"/>
        </pc:sldMkLst>
      </pc:sldChg>
      <pc:sldChg chg="delSp modSp modNotes">
        <pc:chgData name="陳緯翰" userId="S::henry890112.ee11@m365.nycu.edu.tw::841391d0-0e71-4809-822f-29d127012c1c" providerId="AD" clId="Web-{9F91D996-EAF0-E8BD-8F91-EED8992E5AAC}" dt="2022-10-11T03:18:46.625" v="6"/>
        <pc:sldMkLst>
          <pc:docMk/>
          <pc:sldMk cId="2875978183" sldId="278"/>
        </pc:sldMkLst>
        <pc:inkChg chg="del mod">
          <ac:chgData name="陳緯翰" userId="S::henry890112.ee11@m365.nycu.edu.tw::841391d0-0e71-4809-822f-29d127012c1c" providerId="AD" clId="Web-{9F91D996-EAF0-E8BD-8F91-EED8992E5AAC}" dt="2022-10-11T03:18:46.625" v="6"/>
          <ac:inkMkLst>
            <pc:docMk/>
            <pc:sldMk cId="2875978183" sldId="278"/>
            <ac:inkMk id="14" creationId="{E206FC18-8247-C7D8-AD35-09FE755F0D29}"/>
          </ac:inkMkLst>
        </pc:inkChg>
      </pc:sldChg>
      <pc:sldChg chg="delSp">
        <pc:chgData name="陳緯翰" userId="S::henry890112.ee11@m365.nycu.edu.tw::841391d0-0e71-4809-822f-29d127012c1c" providerId="AD" clId="Web-{9F91D996-EAF0-E8BD-8F91-EED8992E5AAC}" dt="2022-10-11T03:18:45.266" v="5"/>
        <pc:sldMkLst>
          <pc:docMk/>
          <pc:sldMk cId="2352949676" sldId="279"/>
        </pc:sldMkLst>
        <pc:inkChg chg="del">
          <ac:chgData name="陳緯翰" userId="S::henry890112.ee11@m365.nycu.edu.tw::841391d0-0e71-4809-822f-29d127012c1c" providerId="AD" clId="Web-{9F91D996-EAF0-E8BD-8F91-EED8992E5AAC}" dt="2022-10-11T03:18:45.266" v="5"/>
          <ac:inkMkLst>
            <pc:docMk/>
            <pc:sldMk cId="2352949676" sldId="279"/>
            <ac:inkMk id="14" creationId="{E206FC18-8247-C7D8-AD35-09FE755F0D29}"/>
          </ac:inkMkLst>
        </pc:inkChg>
      </pc:sldChg>
      <pc:sldChg chg="delSp modNotes">
        <pc:chgData name="陳緯翰" userId="S::henry890112.ee11@m365.nycu.edu.tw::841391d0-0e71-4809-822f-29d127012c1c" providerId="AD" clId="Web-{9F91D996-EAF0-E8BD-8F91-EED8992E5AAC}" dt="2022-10-11T03:18:41.516" v="4"/>
        <pc:sldMkLst>
          <pc:docMk/>
          <pc:sldMk cId="1764847458" sldId="280"/>
        </pc:sldMkLst>
        <pc:inkChg chg="del">
          <ac:chgData name="陳緯翰" userId="S::henry890112.ee11@m365.nycu.edu.tw::841391d0-0e71-4809-822f-29d127012c1c" providerId="AD" clId="Web-{9F91D996-EAF0-E8BD-8F91-EED8992E5AAC}" dt="2022-10-11T03:18:41.516" v="4"/>
          <ac:inkMkLst>
            <pc:docMk/>
            <pc:sldMk cId="1764847458" sldId="280"/>
            <ac:inkMk id="14" creationId="{E206FC18-8247-C7D8-AD35-09FE755F0D29}"/>
          </ac:inkMkLst>
        </pc:inkChg>
      </pc:sldChg>
    </pc:docChg>
  </pc:docChgLst>
  <pc:docChgLst>
    <pc:chgData name="鄧書桓" userId="7b6996f8-f1d4-4527-abe2-8a8b79711319" providerId="ADAL" clId="{F3CD5E66-6DED-4EDC-91E1-F506442E796A}"/>
    <pc:docChg chg="undo custSel modSld">
      <pc:chgData name="鄧書桓" userId="7b6996f8-f1d4-4527-abe2-8a8b79711319" providerId="ADAL" clId="{F3CD5E66-6DED-4EDC-91E1-F506442E796A}" dt="2022-10-11T04:11:28.152" v="126" actId="115"/>
      <pc:docMkLst>
        <pc:docMk/>
      </pc:docMkLst>
      <pc:sldChg chg="modNotesTx">
        <pc:chgData name="鄧書桓" userId="7b6996f8-f1d4-4527-abe2-8a8b79711319" providerId="ADAL" clId="{F3CD5E66-6DED-4EDC-91E1-F506442E796A}" dt="2022-10-10T15:48:32.043" v="56" actId="20577"/>
        <pc:sldMkLst>
          <pc:docMk/>
          <pc:sldMk cId="2891831996" sldId="260"/>
        </pc:sldMkLst>
      </pc:sldChg>
      <pc:sldChg chg="modNotesTx">
        <pc:chgData name="鄧書桓" userId="7b6996f8-f1d4-4527-abe2-8a8b79711319" providerId="ADAL" clId="{F3CD5E66-6DED-4EDC-91E1-F506442E796A}" dt="2022-10-10T15:50:50.115" v="60"/>
        <pc:sldMkLst>
          <pc:docMk/>
          <pc:sldMk cId="1005240864" sldId="261"/>
        </pc:sldMkLst>
      </pc:sldChg>
      <pc:sldChg chg="modNotesTx">
        <pc:chgData name="鄧書桓" userId="7b6996f8-f1d4-4527-abe2-8a8b79711319" providerId="ADAL" clId="{F3CD5E66-6DED-4EDC-91E1-F506442E796A}" dt="2022-10-10T15:54:42.651" v="65" actId="20577"/>
        <pc:sldMkLst>
          <pc:docMk/>
          <pc:sldMk cId="4035529193" sldId="263"/>
        </pc:sldMkLst>
      </pc:sldChg>
      <pc:sldChg chg="modNotesTx">
        <pc:chgData name="鄧書桓" userId="7b6996f8-f1d4-4527-abe2-8a8b79711319" providerId="ADAL" clId="{F3CD5E66-6DED-4EDC-91E1-F506442E796A}" dt="2022-10-10T15:55:22.003" v="66"/>
        <pc:sldMkLst>
          <pc:docMk/>
          <pc:sldMk cId="2019349899" sldId="264"/>
        </pc:sldMkLst>
      </pc:sldChg>
      <pc:sldChg chg="modNotesTx">
        <pc:chgData name="鄧書桓" userId="7b6996f8-f1d4-4527-abe2-8a8b79711319" providerId="ADAL" clId="{F3CD5E66-6DED-4EDC-91E1-F506442E796A}" dt="2022-10-11T04:07:21.985" v="122" actId="20577"/>
        <pc:sldMkLst>
          <pc:docMk/>
          <pc:sldMk cId="3308389518" sldId="265"/>
        </pc:sldMkLst>
      </pc:sldChg>
      <pc:sldChg chg="modNotesTx">
        <pc:chgData name="鄧書桓" userId="7b6996f8-f1d4-4527-abe2-8a8b79711319" providerId="ADAL" clId="{F3CD5E66-6DED-4EDC-91E1-F506442E796A}" dt="2022-10-10T16:02:05.512" v="75" actId="20577"/>
        <pc:sldMkLst>
          <pc:docMk/>
          <pc:sldMk cId="2539561136" sldId="266"/>
        </pc:sldMkLst>
      </pc:sldChg>
      <pc:sldChg chg="modSp mod modNotesTx">
        <pc:chgData name="鄧書桓" userId="7b6996f8-f1d4-4527-abe2-8a8b79711319" providerId="ADAL" clId="{F3CD5E66-6DED-4EDC-91E1-F506442E796A}" dt="2022-10-11T04:11:28.152" v="126" actId="115"/>
        <pc:sldMkLst>
          <pc:docMk/>
          <pc:sldMk cId="4112460109" sldId="269"/>
        </pc:sldMkLst>
        <pc:spChg chg="mod">
          <ac:chgData name="鄧書桓" userId="7b6996f8-f1d4-4527-abe2-8a8b79711319" providerId="ADAL" clId="{F3CD5E66-6DED-4EDC-91E1-F506442E796A}" dt="2022-10-10T16:13:31.036" v="119" actId="20577"/>
          <ac:spMkLst>
            <pc:docMk/>
            <pc:sldMk cId="4112460109" sldId="269"/>
            <ac:spMk id="5" creationId="{ECD0D1FC-2034-26D1-78DE-6EC52E276BD9}"/>
          </ac:spMkLst>
        </pc:spChg>
        <pc:spChg chg="mod">
          <ac:chgData name="鄧書桓" userId="7b6996f8-f1d4-4527-abe2-8a8b79711319" providerId="ADAL" clId="{F3CD5E66-6DED-4EDC-91E1-F506442E796A}" dt="2022-10-10T16:13:42.268" v="120"/>
          <ac:spMkLst>
            <pc:docMk/>
            <pc:sldMk cId="4112460109" sldId="269"/>
            <ac:spMk id="10" creationId="{A885CA63-ECF3-242C-CEAA-39FF992252B1}"/>
          </ac:spMkLst>
        </pc:spChg>
        <pc:picChg chg="mod">
          <ac:chgData name="鄧書桓" userId="7b6996f8-f1d4-4527-abe2-8a8b79711319" providerId="ADAL" clId="{F3CD5E66-6DED-4EDC-91E1-F506442E796A}" dt="2022-10-10T16:12:43.080" v="102" actId="1076"/>
          <ac:picMkLst>
            <pc:docMk/>
            <pc:sldMk cId="4112460109" sldId="269"/>
            <ac:picMk id="8" creationId="{F09D4C75-C637-DFF7-3254-47C99AADFD1E}"/>
          </ac:picMkLst>
        </pc:picChg>
      </pc:sldChg>
      <pc:sldChg chg="modNotesTx">
        <pc:chgData name="鄧書桓" userId="7b6996f8-f1d4-4527-abe2-8a8b79711319" providerId="ADAL" clId="{F3CD5E66-6DED-4EDC-91E1-F506442E796A}" dt="2022-10-11T04:06:27.179" v="121" actId="20577"/>
        <pc:sldMkLst>
          <pc:docMk/>
          <pc:sldMk cId="1225708275" sldId="270"/>
        </pc:sldMkLst>
      </pc:sldChg>
      <pc:sldChg chg="modSp mod modNotesTx">
        <pc:chgData name="鄧書桓" userId="7b6996f8-f1d4-4527-abe2-8a8b79711319" providerId="ADAL" clId="{F3CD5E66-6DED-4EDC-91E1-F506442E796A}" dt="2022-10-10T16:09:35.249" v="87" actId="27636"/>
        <pc:sldMkLst>
          <pc:docMk/>
          <pc:sldMk cId="2647644704" sldId="271"/>
        </pc:sldMkLst>
        <pc:spChg chg="mod">
          <ac:chgData name="鄧書桓" userId="7b6996f8-f1d4-4527-abe2-8a8b79711319" providerId="ADAL" clId="{F3CD5E66-6DED-4EDC-91E1-F506442E796A}" dt="2022-10-10T16:09:35.249" v="87" actId="27636"/>
          <ac:spMkLst>
            <pc:docMk/>
            <pc:sldMk cId="2647644704" sldId="271"/>
            <ac:spMk id="2" creationId="{47D5B7E9-382D-F16F-4C3E-433B5C43CEA3}"/>
          </ac:spMkLst>
        </pc:spChg>
      </pc:sldChg>
      <pc:sldChg chg="modNotesTx">
        <pc:chgData name="鄧書桓" userId="7b6996f8-f1d4-4527-abe2-8a8b79711319" providerId="ADAL" clId="{F3CD5E66-6DED-4EDC-91E1-F506442E796A}" dt="2022-10-10T16:10:59.733" v="93" actId="20577"/>
        <pc:sldMkLst>
          <pc:docMk/>
          <pc:sldMk cId="4057059166" sldId="273"/>
        </pc:sldMkLst>
      </pc:sldChg>
      <pc:sldChg chg="modNotesTx">
        <pc:chgData name="鄧書桓" userId="7b6996f8-f1d4-4527-abe2-8a8b79711319" providerId="ADAL" clId="{F3CD5E66-6DED-4EDC-91E1-F506442E796A}" dt="2022-10-10T15:47:19.551" v="54"/>
        <pc:sldMkLst>
          <pc:docMk/>
          <pc:sldMk cId="141545243" sldId="275"/>
        </pc:sldMkLst>
      </pc:sldChg>
      <pc:sldChg chg="modNotesTx">
        <pc:chgData name="鄧書桓" userId="7b6996f8-f1d4-4527-abe2-8a8b79711319" providerId="ADAL" clId="{F3CD5E66-6DED-4EDC-91E1-F506442E796A}" dt="2022-10-11T04:09:12.081" v="123" actId="20577"/>
        <pc:sldMkLst>
          <pc:docMk/>
          <pc:sldMk cId="3057604905" sldId="276"/>
        </pc:sldMkLst>
      </pc:sldChg>
      <pc:sldChg chg="modSp mod">
        <pc:chgData name="鄧書桓" userId="7b6996f8-f1d4-4527-abe2-8a8b79711319" providerId="ADAL" clId="{F3CD5E66-6DED-4EDC-91E1-F506442E796A}" dt="2022-10-10T15:44:33.637" v="53" actId="20577"/>
        <pc:sldMkLst>
          <pc:docMk/>
          <pc:sldMk cId="3473652473" sldId="284"/>
        </pc:sldMkLst>
        <pc:spChg chg="mod">
          <ac:chgData name="鄧書桓" userId="7b6996f8-f1d4-4527-abe2-8a8b79711319" providerId="ADAL" clId="{F3CD5E66-6DED-4EDC-91E1-F506442E796A}" dt="2022-10-10T15:44:33.637" v="53" actId="20577"/>
          <ac:spMkLst>
            <pc:docMk/>
            <pc:sldMk cId="3473652473" sldId="284"/>
            <ac:spMk id="136"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09T09:37:45.63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 32,'0'-1,"1"0,-1 0,1-1,0 1,-1 0,1 0,0 0,0 0,-1 0,1 0,0 0,0 0,0 0,0 0,0 0,1 1,-1-1,0 0,0 1,0-1,1 1,-1-1,0 1,1 0,-1-1,0 1,3 0,42-5,-41 4,441-2,-229 6,995-3,-1179 2,58 10,-6 0,-54-10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58981-9502-49CE-8BCA-9213AE61F182}" type="datetimeFigureOut">
              <a:rPr lang="zh-TW" altLang="en-US" smtClean="0"/>
              <a:t>2022/11/7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EE3DE-8525-4C88-8E14-B3A7DB7DD21A}" type="slidenum">
              <a:rPr lang="zh-TW" altLang="en-US" smtClean="0"/>
              <a:t>‹#›</a:t>
            </a:fld>
            <a:endParaRPr lang="zh-TW" altLang="en-US"/>
          </a:p>
        </p:txBody>
      </p:sp>
    </p:spTree>
    <p:extLst>
      <p:ext uri="{BB962C8B-B14F-4D97-AF65-F5344CB8AC3E}">
        <p14:creationId xmlns:p14="http://schemas.microsoft.com/office/powerpoint/2010/main" val="337558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b="1" u="sng">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center regression branch architecture is similar to the semantic labeling branch. </a:t>
            </a: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Expect embedding features into higher dimensional space since this branch needs to regress to three variables for each object class.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After lots of convolution and Deconvolution, the output of this layer has 3*n channels which n is the number of the object classes.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training, a smoothed L1 loss function is applied for regression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1155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What’s more,</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In order to find the 2D object center c, a Hough voting layer is designed and integrated into the network.</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The Hough voting layer takes the results of the pixel-wise semantic labeling and the center regression as inputs. </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For each object class, it first computes the voting score for every location in the image.</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The voting score indicates how likely the corresponding image location is the center of an object in the class.</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Specifically, each pixel in the object class adds votes for image locations along the ray predicted from the network.</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After processing all the pixels in the object class, we obtain the voting scores for all the image locations. </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Then, the object center is selected as the location with the maximum score.</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After generating a set of object centers, we consider the pixels that vote for an object center to be the inliers of the center.</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Then the depth prediction of the center </a:t>
            </a:r>
            <a:r>
              <a:rPr lang="en-US" altLang="zh-TW" sz="1200" kern="100" err="1">
                <a:effectLst/>
                <a:latin typeface="Calibri" panose="020F0502020204030204" pitchFamily="34" charset="0"/>
                <a:ea typeface="新細明體" panose="02020500000000000000" pitchFamily="18" charset="-120"/>
                <a:cs typeface="Times New Roman" panose="02020603050405020304" pitchFamily="18" charset="0"/>
              </a:rPr>
              <a:t>Tz</a:t>
            </a:r>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  is simply computed as the mean of the depths predicted by the inliers.</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a:effectLst/>
                <a:latin typeface="Calibri" panose="020F0502020204030204" pitchFamily="34" charset="0"/>
                <a:ea typeface="新細明體" panose="02020500000000000000" pitchFamily="18" charset="-120"/>
                <a:cs typeface="Times New Roman" panose="02020603050405020304" pitchFamily="18" charset="0"/>
              </a:rPr>
              <a:t>Finally, using this equation, we can estimate the 3D translation T. </a:t>
            </a:r>
            <a:endParaRPr lang="zh-TW" altLang="zh-TW" sz="12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9938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Next is the 3D Rotation Regression.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lowest part of the picture shows the 3D rotation regression branch.</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Using the object bounding boxes predicted from the Hough voting layer, the author utilized two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RoI</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pooling layers to “crop and pool” the visual features generated by the first stage of the network.</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final layer has dimension 4 </a:t>
            </a:r>
            <a:r>
              <a:rPr lang="en-US" altLang="zh-TW" sz="1800" kern="100">
                <a:effectLst/>
                <a:latin typeface="MS Gothic" panose="020B0609070205080204" pitchFamily="49" charset="-128"/>
                <a:ea typeface="新細明體" panose="02020500000000000000" pitchFamily="18" charset="-120"/>
                <a:cs typeface="MS Gothic" panose="020B0609070205080204" pitchFamily="49" charset="-128"/>
              </a:rPr>
              <a:t>*</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n with n the number of object classes.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For each class, the last layer outputs a 3D rotation represented by a quaternion.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376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To train the quaternion regression, the author proposed two loss functions, </a:t>
            </a: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first loss is called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PoseLoss</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a.k.a</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PLOSS).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Now let’s see the left equation,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It operates in the 3D model space and measures </a:t>
            </a:r>
            <a:r>
              <a:rPr lang="en-US" altLang="zh-TW" sz="1800" u="sng" kern="100">
                <a:effectLst/>
                <a:latin typeface="Calibri" panose="020F0502020204030204" pitchFamily="34" charset="0"/>
                <a:ea typeface="新細明體" panose="02020500000000000000" pitchFamily="18" charset="-120"/>
                <a:cs typeface="Times New Roman" panose="02020603050405020304" pitchFamily="18" charset="0"/>
              </a:rPr>
              <a:t>the average squared distance</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between points on the </a:t>
            </a:r>
            <a:r>
              <a:rPr lang="en-US" altLang="zh-TW" sz="1800" u="sng" kern="100">
                <a:effectLst/>
                <a:latin typeface="Calibri" panose="020F0502020204030204" pitchFamily="34" charset="0"/>
                <a:ea typeface="新細明體" panose="02020500000000000000" pitchFamily="18" charset="-120"/>
                <a:cs typeface="Times New Roman" panose="02020603050405020304" pitchFamily="18" charset="0"/>
              </a:rPr>
              <a:t>correct model pose </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and their corresponding points on the model using </a:t>
            </a:r>
            <a:r>
              <a:rPr lang="en-US" altLang="zh-TW" sz="1800" u="sng" kern="100">
                <a:effectLst/>
                <a:latin typeface="Calibri" panose="020F0502020204030204" pitchFamily="34" charset="0"/>
                <a:ea typeface="新細明體" panose="02020500000000000000" pitchFamily="18" charset="-120"/>
                <a:cs typeface="Times New Roman" panose="02020603050405020304" pitchFamily="18" charset="0"/>
              </a:rPr>
              <a:t>the estimated orientation</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This loss has its unique minimum when the estimated orientation is identical to the ground truth orientation.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Unfortunately, PLOSS does not handle symmetric objects appropriately, since a symmetric object can have multiple correct 3D rotations.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a result, the author introduced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ShapeMatch</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-Loss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a.k.a</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SLOSS), a loss function that does not require the specification of symmetries.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Just like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iCP</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this loss measures the offset between each point on the estimated model orientation and the closest point on the ground truth model.</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SLOSS is minimized when the two 3D models match each other.</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this way, the SLOSS will not penalize rotations that are equivalent with respect to the 3D shape symmetry of the object.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3254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Our design of the </a:t>
            </a:r>
            <a:r>
              <a:rPr lang="en-US" b="1" u="sng"/>
              <a:t>loss function for rotation regression </a:t>
            </a:r>
            <a:r>
              <a:rPr lang="en-US"/>
              <a:t>is motivated by these two evaluation metrics, </a:t>
            </a:r>
            <a:r>
              <a:rPr lang="en-US" b="0" i="0" u="none" strike="noStrike" baseline="0"/>
              <a:t>average distance (ADD) metric, Given the ground truth rotation R and translation T and the estimated rotation ~R and translation ~T,</a:t>
            </a:r>
            <a:r>
              <a:rPr lang="en-US"/>
              <a:t> </a:t>
            </a:r>
            <a:r>
              <a:rPr lang="en-US" b="0" i="0" u="none" strike="noStrike" baseline="0"/>
              <a:t>the average distance computes the mean of the pairwise distances between the 3D model points transformed according to the ground truth pose and the estimated pose:</a:t>
            </a:r>
            <a:endParaRPr lang="zh-TW"/>
          </a:p>
          <a:p>
            <a:r>
              <a:rPr lang="en-US" b="0" i="0" u="none" strike="noStrike" baseline="0"/>
              <a:t>M denotes the set of 3D model points and</a:t>
            </a:r>
            <a:r>
              <a:rPr lang="en-US"/>
              <a:t>   </a:t>
            </a:r>
            <a:r>
              <a:rPr lang="en-US" b="0" i="0" u="none" strike="noStrike" baseline="0"/>
              <a:t> m is the number of points. The 6D pose is considered to be correct if</a:t>
            </a:r>
            <a:r>
              <a:rPr lang="en-US"/>
              <a:t> </a:t>
            </a:r>
            <a:r>
              <a:rPr lang="en-US" b="0" i="0" u="none" strike="noStrike" baseline="0"/>
              <a:t>the average distance is smaller than a predefined threshold. In the Occluded LINEMOD dataset, the threshold is set to 10%</a:t>
            </a:r>
            <a:r>
              <a:rPr lang="en-US"/>
              <a:t> </a:t>
            </a:r>
            <a:r>
              <a:rPr lang="en-US" b="0" i="0" u="none" strike="noStrike" baseline="0"/>
              <a:t>of the 3D model diameter. For symmetric objects such as the Eggbox and Glue, the matching </a:t>
            </a:r>
            <a:r>
              <a:rPr lang="en-US"/>
              <a:t>of</a:t>
            </a:r>
            <a:r>
              <a:rPr lang="en-US">
                <a:sym typeface="Arial"/>
              </a:rPr>
              <a:t> two </a:t>
            </a:r>
            <a:r>
              <a:rPr lang="en-US" b="0" i="0" u="none" strike="noStrike" baseline="0"/>
              <a:t>points is ambiguous</a:t>
            </a:r>
            <a:r>
              <a:rPr lang="en-US"/>
              <a:t> </a:t>
            </a:r>
            <a:r>
              <a:rPr lang="en-US" b="0" i="0" u="none" strike="noStrike" baseline="0"/>
              <a:t>for some views. Therefore, the </a:t>
            </a:r>
            <a:r>
              <a:rPr lang="en-US" b="0" i="0" u="sng" strike="noStrike" baseline="0"/>
              <a:t>average distance is computed using the closest point distance</a:t>
            </a:r>
            <a:r>
              <a:rPr lang="en-US" b="0" i="0" u="none" strike="noStrike" baseline="0"/>
              <a:t>:</a:t>
            </a:r>
            <a:endParaRPr lang="en-US">
              <a:ea typeface="Calibri"/>
              <a:cs typeface="Calibri"/>
            </a:endParaRPr>
          </a:p>
          <a:p>
            <a:pPr algn="l"/>
            <a:r>
              <a:rPr lang="en-US" b="0" i="0" u="none" strike="noStrike" baseline="0">
                <a:sym typeface="Arial"/>
              </a:rPr>
              <a:t>. Using a </a:t>
            </a:r>
            <a:r>
              <a:rPr lang="en-US" b="0" i="0" u="sng" strike="noStrike" baseline="0">
                <a:sym typeface="Arial"/>
              </a:rPr>
              <a:t>fixed threshold (</a:t>
            </a:r>
            <a:r>
              <a:rPr lang="zh-TW" altLang="en-US" u="sng" err="1">
                <a:ea typeface="新細明體"/>
                <a:sym typeface="Arial"/>
              </a:rPr>
              <a:t>沒有用固定的</a:t>
            </a:r>
            <a:r>
              <a:rPr lang="en-US" b="0" i="0" u="sng" strike="noStrike" baseline="0">
                <a:sym typeface="Arial"/>
              </a:rPr>
              <a:t>)</a:t>
            </a:r>
            <a:r>
              <a:rPr lang="en-US" b="0" i="0" u="none" strike="noStrike" baseline="0">
                <a:sym typeface="Arial"/>
              </a:rPr>
              <a:t>in computing pose accuracy cannot reveal how a method performs on these incorrect poses with respect to that</a:t>
            </a:r>
            <a:r>
              <a:rPr lang="en-US">
                <a:sym typeface="Arial"/>
              </a:rPr>
              <a:t> </a:t>
            </a:r>
            <a:r>
              <a:rPr lang="en-US" b="0" i="0" u="none" strike="noStrike" baseline="0">
                <a:sym typeface="Arial"/>
              </a:rPr>
              <a:t>threshold. Therefore, we </a:t>
            </a:r>
            <a:r>
              <a:rPr lang="en-US" b="0" i="0" u="sng" strike="noStrike" baseline="0">
                <a:sym typeface="Arial"/>
              </a:rPr>
              <a:t>vary the distance threshold in evaluation.</a:t>
            </a:r>
            <a:endParaRPr lang="en-US"/>
          </a:p>
          <a:p>
            <a:pPr algn="l"/>
            <a:r>
              <a:rPr lang="en-US" b="0" i="0" u="none" strike="noStrike" baseline="0">
                <a:sym typeface="Arial"/>
              </a:rPr>
              <a:t>In this case, we </a:t>
            </a:r>
            <a:r>
              <a:rPr lang="en-US" b="0" i="0" u="sng" strike="noStrike" baseline="0">
                <a:sym typeface="Arial"/>
              </a:rPr>
              <a:t>can plot an accuracy-threshold curve(</a:t>
            </a:r>
            <a:r>
              <a:rPr lang="zh-TW" altLang="en-US" u="sng" err="1">
                <a:ea typeface="新細明體"/>
                <a:sym typeface="Arial"/>
              </a:rPr>
              <a:t>下面幾張</a:t>
            </a:r>
            <a:r>
              <a:rPr lang="en-US" b="0" i="0" u="sng" strike="noStrike" baseline="0" err="1">
                <a:sym typeface="Arial"/>
              </a:rPr>
              <a:t>ppt</a:t>
            </a:r>
            <a:r>
              <a:rPr lang="zh-TW" altLang="en-US" u="sng" err="1">
                <a:ea typeface="新細明體"/>
                <a:sym typeface="Arial"/>
              </a:rPr>
              <a:t>會有</a:t>
            </a:r>
            <a:r>
              <a:rPr lang="en-US" b="0" i="0" u="sng" strike="noStrike" baseline="0">
                <a:sym typeface="Arial"/>
              </a:rPr>
              <a:t>)</a:t>
            </a:r>
            <a:r>
              <a:rPr lang="en-US" b="0" i="0" u="none" strike="noStrike" baseline="0">
                <a:sym typeface="Arial"/>
              </a:rPr>
              <a:t>, and compute the area under the curve for pose evaluation.</a:t>
            </a:r>
            <a:endParaRPr lang="en-US"/>
          </a:p>
          <a:p>
            <a:pPr algn="l"/>
            <a:endParaRPr lang="en-US" b="0" u="none">
              <a:solidFill>
                <a:schemeClr val="dk1"/>
              </a:solidFill>
              <a:latin typeface="Calibri"/>
              <a:ea typeface="Calibri"/>
              <a:cs typeface="Calibri"/>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924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ltLang="zh-TW"/>
              <a:t>Implement Details</a:t>
            </a:r>
            <a:r>
              <a:rPr lang="zh-TW"/>
              <a:t>：</a:t>
            </a:r>
          </a:p>
          <a:p>
            <a:r>
              <a:rPr lang="en-US" altLang="zh-TW"/>
              <a:t>((((((((((PoseCNN</a:t>
            </a:r>
            <a:r>
              <a:rPr lang="zh-TW" altLang="en-US"/>
              <a:t> </a:t>
            </a:r>
            <a:r>
              <a:rPr lang="en-US" altLang="zh-TW"/>
              <a:t>is</a:t>
            </a:r>
            <a:r>
              <a:rPr lang="zh-TW" altLang="en-US"/>
              <a:t> </a:t>
            </a:r>
            <a:r>
              <a:rPr lang="en-US" altLang="zh-TW"/>
              <a:t>implemented</a:t>
            </a:r>
            <a:r>
              <a:rPr lang="zh-TW" altLang="en-US"/>
              <a:t> </a:t>
            </a:r>
            <a:r>
              <a:rPr lang="en-US" altLang="zh-TW"/>
              <a:t>using</a:t>
            </a:r>
            <a:r>
              <a:rPr lang="zh-TW" altLang="en-US"/>
              <a:t> </a:t>
            </a:r>
            <a:r>
              <a:rPr lang="en-US" altLang="zh-TW"/>
              <a:t>the</a:t>
            </a:r>
            <a:r>
              <a:rPr lang="zh-TW" altLang="en-US"/>
              <a:t> </a:t>
            </a:r>
            <a:r>
              <a:rPr lang="en-US" altLang="zh-TW"/>
              <a:t>TensorFlow</a:t>
            </a:r>
            <a:r>
              <a:rPr lang="zh-TW" altLang="en-US"/>
              <a:t> </a:t>
            </a:r>
            <a:r>
              <a:rPr lang="en-US" altLang="zh-TW"/>
              <a:t>library</a:t>
            </a:r>
            <a:r>
              <a:rPr lang="zh-TW" altLang="en-US"/>
              <a:t> </a:t>
            </a:r>
            <a:r>
              <a:rPr lang="en-US" altLang="zh-TW" b="0" i="0" u="none" strike="noStrike" baseline="0"/>
              <a:t>[1</a:t>
            </a:r>
            <a:r>
              <a:rPr lang="en-US" altLang="zh-TW"/>
              <a:t>].</a:t>
            </a:r>
            <a:r>
              <a:rPr lang="zh-TW" altLang="en-US"/>
              <a:t> </a:t>
            </a:r>
            <a:r>
              <a:rPr lang="en-US" altLang="zh-TW"/>
              <a:t>The</a:t>
            </a:r>
            <a:r>
              <a:rPr lang="zh-TW" altLang="en-US"/>
              <a:t> </a:t>
            </a:r>
            <a:r>
              <a:rPr lang="en-US" altLang="zh-TW"/>
              <a:t>Hough</a:t>
            </a:r>
            <a:r>
              <a:rPr lang="zh-TW" altLang="en-US"/>
              <a:t> </a:t>
            </a:r>
            <a:r>
              <a:rPr lang="en-US" altLang="zh-TW"/>
              <a:t>voting</a:t>
            </a:r>
            <a:r>
              <a:rPr lang="zh-TW" altLang="en-US"/>
              <a:t> </a:t>
            </a:r>
            <a:r>
              <a:rPr lang="en-US" altLang="zh-TW"/>
              <a:t>layer</a:t>
            </a:r>
            <a:r>
              <a:rPr lang="zh-TW" altLang="en-US"/>
              <a:t> </a:t>
            </a:r>
            <a:r>
              <a:rPr lang="en-US" altLang="zh-TW"/>
              <a:t>is</a:t>
            </a:r>
            <a:r>
              <a:rPr lang="zh-TW" altLang="en-US"/>
              <a:t> </a:t>
            </a:r>
            <a:r>
              <a:rPr lang="en-US" altLang="zh-TW"/>
              <a:t>implemented</a:t>
            </a:r>
            <a:r>
              <a:rPr lang="zh-TW" altLang="en-US"/>
              <a:t> </a:t>
            </a:r>
            <a:r>
              <a:rPr lang="en-US" altLang="zh-TW"/>
              <a:t>on</a:t>
            </a:r>
            <a:r>
              <a:rPr lang="zh-TW" altLang="en-US"/>
              <a:t> </a:t>
            </a:r>
            <a:r>
              <a:rPr lang="en-US" altLang="zh-TW"/>
              <a:t>GPU</a:t>
            </a:r>
            <a:r>
              <a:rPr lang="zh-TW" altLang="en-US"/>
              <a:t> </a:t>
            </a:r>
            <a:r>
              <a:rPr lang="en-US" altLang="zh-TW"/>
              <a:t>as</a:t>
            </a:r>
            <a:r>
              <a:rPr lang="zh-TW" altLang="en-US"/>
              <a:t> </a:t>
            </a:r>
            <a:r>
              <a:rPr lang="en-US" altLang="zh-TW"/>
              <a:t>in</a:t>
            </a:r>
            <a:r>
              <a:rPr lang="zh-TW" altLang="en-US"/>
              <a:t> </a:t>
            </a:r>
            <a:r>
              <a:rPr lang="en-US" altLang="zh-TW" b="0" i="0" u="none" strike="noStrike" baseline="0"/>
              <a:t>[</a:t>
            </a:r>
            <a:r>
              <a:rPr lang="en-US" altLang="zh-TW"/>
              <a:t>31].</a:t>
            </a:r>
            <a:r>
              <a:rPr lang="zh-TW" altLang="en-US"/>
              <a:t> </a:t>
            </a:r>
            <a:r>
              <a:rPr lang="en-US" altLang="zh-TW"/>
              <a:t>In</a:t>
            </a:r>
            <a:r>
              <a:rPr lang="zh-TW" altLang="en-US"/>
              <a:t> </a:t>
            </a:r>
            <a:r>
              <a:rPr lang="en-US" altLang="zh-TW"/>
              <a:t>training</a:t>
            </a:r>
            <a:r>
              <a:rPr lang="en-US" altLang="zh-TW" b="0" i="0" u="none" strike="noStrike" baseline="0"/>
              <a:t>,</a:t>
            </a:r>
            <a:r>
              <a:rPr lang="zh-TW" altLang="en-US" b="0" i="0" u="none" strike="noStrike" baseline="0"/>
              <a:t> </a:t>
            </a:r>
            <a:r>
              <a:rPr lang="en-US" altLang="zh-TW"/>
              <a:t>the</a:t>
            </a:r>
            <a:r>
              <a:rPr lang="zh-TW" altLang="en-US"/>
              <a:t> </a:t>
            </a:r>
            <a:r>
              <a:rPr lang="en-US" altLang="zh-TW"/>
              <a:t>parameters</a:t>
            </a:r>
            <a:r>
              <a:rPr lang="zh-TW" altLang="en-US"/>
              <a:t> </a:t>
            </a:r>
            <a:r>
              <a:rPr lang="en-US" altLang="zh-TW"/>
              <a:t>of</a:t>
            </a:r>
            <a:r>
              <a:rPr lang="zh-TW" altLang="en-US"/>
              <a:t> </a:t>
            </a:r>
            <a:r>
              <a:rPr lang="en-US" altLang="zh-TW"/>
              <a:t>the</a:t>
            </a:r>
            <a:r>
              <a:rPr lang="zh-TW" altLang="en-US"/>
              <a:t> </a:t>
            </a:r>
            <a:r>
              <a:rPr lang="en-US" altLang="zh-TW"/>
              <a:t>first</a:t>
            </a:r>
            <a:r>
              <a:rPr lang="zh-TW" altLang="en-US"/>
              <a:t> </a:t>
            </a:r>
            <a:r>
              <a:rPr lang="en-US" altLang="zh-TW"/>
              <a:t>13</a:t>
            </a:r>
            <a:r>
              <a:rPr lang="zh-TW" altLang="en-US"/>
              <a:t> </a:t>
            </a:r>
            <a:r>
              <a:rPr lang="en-US" altLang="zh-TW"/>
              <a:t>convolutional</a:t>
            </a:r>
            <a:r>
              <a:rPr lang="zh-TW" altLang="en-US"/>
              <a:t> </a:t>
            </a:r>
            <a:r>
              <a:rPr lang="en-US" altLang="zh-TW"/>
              <a:t>layers</a:t>
            </a:r>
            <a:r>
              <a:rPr lang="zh-TW" altLang="en-US"/>
              <a:t> </a:t>
            </a:r>
            <a:r>
              <a:rPr lang="en-US" altLang="zh-TW"/>
              <a:t>in</a:t>
            </a:r>
            <a:r>
              <a:rPr lang="zh-TW" altLang="en-US"/>
              <a:t> </a:t>
            </a:r>
            <a:r>
              <a:rPr lang="en-US" altLang="zh-TW"/>
              <a:t>the</a:t>
            </a:r>
            <a:r>
              <a:rPr lang="zh-TW" altLang="en-US"/>
              <a:t> </a:t>
            </a:r>
            <a:r>
              <a:rPr lang="en-US" altLang="zh-TW"/>
              <a:t>feature</a:t>
            </a:r>
            <a:r>
              <a:rPr lang="zh-TW" altLang="en-US"/>
              <a:t> </a:t>
            </a:r>
            <a:r>
              <a:rPr lang="en-US" altLang="zh-TW"/>
              <a:t>extraction</a:t>
            </a:r>
            <a:r>
              <a:rPr lang="zh-TW" altLang="en-US"/>
              <a:t> </a:t>
            </a:r>
            <a:r>
              <a:rPr lang="en-US" altLang="zh-TW"/>
              <a:t>stage</a:t>
            </a:r>
            <a:r>
              <a:rPr lang="zh-TW" altLang="en-US"/>
              <a:t> </a:t>
            </a:r>
            <a:r>
              <a:rPr lang="en-US" altLang="zh-TW"/>
              <a:t>and</a:t>
            </a:r>
            <a:r>
              <a:rPr lang="zh-TW" altLang="en-US"/>
              <a:t> </a:t>
            </a:r>
            <a:r>
              <a:rPr lang="en-US" altLang="zh-TW"/>
              <a:t>the</a:t>
            </a:r>
            <a:r>
              <a:rPr lang="zh-TW" altLang="en-US"/>
              <a:t> </a:t>
            </a:r>
            <a:r>
              <a:rPr lang="en-US" altLang="zh-TW"/>
              <a:t>first</a:t>
            </a:r>
            <a:r>
              <a:rPr lang="zh-TW" altLang="en-US"/>
              <a:t> </a:t>
            </a:r>
            <a:r>
              <a:rPr lang="en-US" altLang="zh-TW"/>
              <a:t>two</a:t>
            </a:r>
            <a:r>
              <a:rPr lang="zh-TW" altLang="en-US"/>
              <a:t> </a:t>
            </a:r>
            <a:r>
              <a:rPr lang="en-US" altLang="zh-TW"/>
              <a:t>FC</a:t>
            </a:r>
            <a:r>
              <a:rPr lang="zh-TW" altLang="en-US"/>
              <a:t> </a:t>
            </a:r>
            <a:r>
              <a:rPr lang="en-US" altLang="zh-TW"/>
              <a:t>layers</a:t>
            </a:r>
            <a:r>
              <a:rPr lang="zh-TW" altLang="en-US"/>
              <a:t> </a:t>
            </a:r>
            <a:r>
              <a:rPr lang="en-US" altLang="zh-TW"/>
              <a:t>in</a:t>
            </a:r>
            <a:r>
              <a:rPr lang="zh-TW" altLang="en-US"/>
              <a:t> </a:t>
            </a:r>
            <a:r>
              <a:rPr lang="en-US" altLang="zh-TW"/>
              <a:t>the</a:t>
            </a:r>
            <a:r>
              <a:rPr lang="zh-TW" altLang="en-US"/>
              <a:t> </a:t>
            </a:r>
            <a:r>
              <a:rPr lang="en-US" altLang="zh-TW"/>
              <a:t>3D</a:t>
            </a:r>
            <a:r>
              <a:rPr lang="zh-TW" altLang="en-US"/>
              <a:t> </a:t>
            </a:r>
            <a:r>
              <a:rPr lang="en-US" altLang="zh-TW"/>
              <a:t>rotation</a:t>
            </a:r>
            <a:r>
              <a:rPr lang="zh-TW" altLang="en-US"/>
              <a:t> </a:t>
            </a:r>
            <a:r>
              <a:rPr lang="en-US" altLang="zh-TW"/>
              <a:t>regression</a:t>
            </a:r>
            <a:r>
              <a:rPr lang="zh-TW" altLang="en-US"/>
              <a:t> </a:t>
            </a:r>
            <a:r>
              <a:rPr lang="en-US" altLang="zh-TW"/>
              <a:t>branch</a:t>
            </a:r>
            <a:r>
              <a:rPr lang="zh-TW" altLang="en-US"/>
              <a:t> </a:t>
            </a:r>
            <a:r>
              <a:rPr lang="en-US" altLang="zh-TW"/>
              <a:t>are</a:t>
            </a:r>
            <a:r>
              <a:rPr lang="zh-TW" altLang="en-US"/>
              <a:t> </a:t>
            </a:r>
            <a:r>
              <a:rPr lang="en-US" altLang="zh-TW"/>
              <a:t>initialized</a:t>
            </a:r>
            <a:r>
              <a:rPr lang="zh-TW" altLang="en-US"/>
              <a:t> </a:t>
            </a:r>
            <a:r>
              <a:rPr lang="en-US" altLang="zh-TW"/>
              <a:t>with</a:t>
            </a:r>
            <a:r>
              <a:rPr lang="zh-TW" altLang="en-US"/>
              <a:t> </a:t>
            </a:r>
            <a:r>
              <a:rPr lang="en-US" altLang="zh-TW"/>
              <a:t>the</a:t>
            </a:r>
            <a:r>
              <a:rPr lang="zh-TW" altLang="en-US"/>
              <a:t> </a:t>
            </a:r>
            <a:r>
              <a:rPr lang="en-US" altLang="zh-TW"/>
              <a:t>VGG16</a:t>
            </a:r>
            <a:r>
              <a:rPr lang="zh-TW" altLang="en-US"/>
              <a:t> </a:t>
            </a:r>
            <a:r>
              <a:rPr lang="en-US" altLang="zh-TW"/>
              <a:t>network</a:t>
            </a:r>
            <a:r>
              <a:rPr lang="zh-TW" altLang="en-US"/>
              <a:t> </a:t>
            </a:r>
            <a:r>
              <a:rPr lang="en-US" altLang="zh-TW" b="0" i="0" u="none" strike="noStrike" baseline="0"/>
              <a:t>[</a:t>
            </a:r>
            <a:r>
              <a:rPr lang="en-US" altLang="zh-TW"/>
              <a:t>27</a:t>
            </a:r>
            <a:r>
              <a:rPr lang="en-US" altLang="zh-TW" b="0" i="0" u="none" strike="noStrike" baseline="0"/>
              <a:t>]</a:t>
            </a:r>
            <a:r>
              <a:rPr lang="zh-TW" altLang="en-US" b="0" i="0" u="none" strike="noStrike" baseline="0"/>
              <a:t> </a:t>
            </a:r>
            <a:r>
              <a:rPr lang="en-US" altLang="zh-TW"/>
              <a:t>trained</a:t>
            </a:r>
            <a:r>
              <a:rPr lang="zh-TW" altLang="en-US"/>
              <a:t> </a:t>
            </a:r>
            <a:r>
              <a:rPr lang="en-US" altLang="zh-TW"/>
              <a:t>on</a:t>
            </a:r>
            <a:r>
              <a:rPr lang="zh-TW" altLang="en-US"/>
              <a:t> </a:t>
            </a:r>
            <a:r>
              <a:rPr lang="en-US" altLang="zh-TW"/>
              <a:t>ImageNet</a:t>
            </a:r>
            <a:r>
              <a:rPr lang="zh-TW" altLang="en-US"/>
              <a:t> </a:t>
            </a:r>
            <a:r>
              <a:rPr lang="en-US" altLang="zh-TW" b="0" i="0" u="none" strike="noStrike" baseline="0"/>
              <a:t>[9</a:t>
            </a:r>
            <a:r>
              <a:rPr lang="en-US" altLang="zh-TW"/>
              <a:t>].</a:t>
            </a:r>
            <a:r>
              <a:rPr lang="zh-TW" altLang="en-US"/>
              <a:t> </a:t>
            </a:r>
            <a:r>
              <a:rPr lang="en-US" altLang="zh-TW"/>
              <a:t>No</a:t>
            </a:r>
            <a:r>
              <a:rPr lang="zh-TW" altLang="en-US"/>
              <a:t> </a:t>
            </a:r>
            <a:r>
              <a:rPr lang="en-US" altLang="zh-TW"/>
              <a:t>gradient</a:t>
            </a:r>
            <a:r>
              <a:rPr lang="zh-TW" altLang="en-US"/>
              <a:t> </a:t>
            </a:r>
            <a:r>
              <a:rPr lang="en-US" altLang="zh-TW"/>
              <a:t>is</a:t>
            </a:r>
            <a:r>
              <a:rPr lang="zh-TW" altLang="en-US"/>
              <a:t> </a:t>
            </a:r>
            <a:r>
              <a:rPr lang="en-US" altLang="zh-TW"/>
              <a:t>backpropagated</a:t>
            </a:r>
            <a:r>
              <a:rPr lang="zh-TW" altLang="en-US"/>
              <a:t> </a:t>
            </a:r>
            <a:r>
              <a:rPr lang="en-US" altLang="zh-TW"/>
              <a:t>via</a:t>
            </a:r>
            <a:r>
              <a:rPr lang="zh-TW" altLang="en-US"/>
              <a:t> </a:t>
            </a:r>
            <a:r>
              <a:rPr lang="en-US" altLang="zh-TW"/>
              <a:t>the</a:t>
            </a:r>
            <a:r>
              <a:rPr lang="zh-TW" altLang="en-US"/>
              <a:t> </a:t>
            </a:r>
            <a:r>
              <a:rPr lang="en-US" altLang="zh-TW"/>
              <a:t>Hough</a:t>
            </a:r>
            <a:r>
              <a:rPr lang="zh-TW" altLang="en-US"/>
              <a:t> </a:t>
            </a:r>
            <a:r>
              <a:rPr lang="en-US" altLang="zh-TW"/>
              <a:t>voting</a:t>
            </a:r>
            <a:r>
              <a:rPr lang="zh-TW" altLang="en-US"/>
              <a:t> </a:t>
            </a:r>
            <a:r>
              <a:rPr lang="en-US" altLang="zh-TW"/>
              <a:t>layer</a:t>
            </a:r>
            <a:r>
              <a:rPr lang="en-US" altLang="zh-TW" b="0" i="0" u="none" strike="noStrike" baseline="0"/>
              <a:t>.</a:t>
            </a:r>
            <a:r>
              <a:rPr lang="zh-TW" altLang="en-US" b="0" i="0" u="none" strike="noStrike" baseline="0"/>
              <a:t> </a:t>
            </a:r>
            <a:r>
              <a:rPr lang="en-US" altLang="zh-TW"/>
              <a:t>Stochastic</a:t>
            </a:r>
            <a:r>
              <a:rPr lang="zh-TW" altLang="en-US"/>
              <a:t> </a:t>
            </a:r>
            <a:r>
              <a:rPr lang="en-US" altLang="zh-TW"/>
              <a:t>Gradient</a:t>
            </a:r>
            <a:r>
              <a:rPr lang="zh-TW" altLang="en-US"/>
              <a:t> </a:t>
            </a:r>
            <a:r>
              <a:rPr lang="en-US" altLang="zh-TW"/>
              <a:t>Descent</a:t>
            </a:r>
            <a:r>
              <a:rPr lang="zh-TW" altLang="en-US"/>
              <a:t> </a:t>
            </a:r>
            <a:r>
              <a:rPr lang="en-US" altLang="zh-TW" b="0" i="0" u="none" strike="noStrike" baseline="0"/>
              <a:t>(</a:t>
            </a:r>
            <a:r>
              <a:rPr lang="en-US" altLang="zh-TW"/>
              <a:t>SGD</a:t>
            </a:r>
            <a:r>
              <a:rPr lang="en-US" altLang="zh-TW" b="0" i="0" u="none" strike="noStrike" baseline="0"/>
              <a:t>)</a:t>
            </a:r>
            <a:r>
              <a:rPr lang="zh-TW" altLang="en-US" b="0" i="0" u="none" strike="noStrike" baseline="0"/>
              <a:t> </a:t>
            </a:r>
            <a:r>
              <a:rPr lang="en-US" altLang="zh-TW"/>
              <a:t>with</a:t>
            </a:r>
            <a:r>
              <a:rPr lang="zh-TW" altLang="en-US"/>
              <a:t> </a:t>
            </a:r>
            <a:r>
              <a:rPr lang="en-US" altLang="zh-TW"/>
              <a:t>momentum</a:t>
            </a:r>
            <a:r>
              <a:rPr lang="zh-TW" altLang="en-US"/>
              <a:t> </a:t>
            </a:r>
            <a:r>
              <a:rPr lang="en-US" altLang="zh-TW"/>
              <a:t>is</a:t>
            </a:r>
            <a:r>
              <a:rPr lang="zh-TW" altLang="en-US"/>
              <a:t> </a:t>
            </a:r>
            <a:r>
              <a:rPr lang="en-US" altLang="zh-TW"/>
              <a:t>used</a:t>
            </a:r>
            <a:r>
              <a:rPr lang="zh-TW" altLang="en-US"/>
              <a:t> </a:t>
            </a:r>
            <a:r>
              <a:rPr lang="en-US" altLang="zh-TW"/>
              <a:t>for</a:t>
            </a:r>
            <a:r>
              <a:rPr lang="zh-TW" altLang="en-US"/>
              <a:t> </a:t>
            </a:r>
            <a:r>
              <a:rPr lang="en-US" altLang="zh-TW"/>
              <a:t>training</a:t>
            </a:r>
            <a:r>
              <a:rPr lang="en-US" altLang="zh-TW" b="0" i="0" u="none" strike="noStrike" baseline="0"/>
              <a:t>.</a:t>
            </a:r>
            <a:r>
              <a:rPr lang="en-US" altLang="zh-TW"/>
              <a:t>))))))))))))))</a:t>
            </a:r>
            <a:endParaRPr lang="en-US"/>
          </a:p>
          <a:p>
            <a:pPr algn="l"/>
            <a:r>
              <a:rPr lang="en-US" altLang="zh-TW"/>
              <a:t>Baseline</a:t>
            </a:r>
            <a:r>
              <a:rPr lang="en-US" altLang="zh-TW" b="0" i="0" u="none" strike="noStrike" baseline="0"/>
              <a:t>:</a:t>
            </a:r>
            <a:endParaRPr lang="zh-TW" altLang="en-US"/>
          </a:p>
          <a:p>
            <a:r>
              <a:rPr lang="en-US" altLang="zh-TW" b="0" i="0" u="none" strike="noStrike" baseline="0"/>
              <a:t>.</a:t>
            </a:r>
            <a:r>
              <a:rPr lang="zh-TW" altLang="en-US" b="0" i="0" u="none" strike="noStrike" baseline="0"/>
              <a:t> </a:t>
            </a:r>
            <a:r>
              <a:rPr lang="en-US" altLang="zh-TW"/>
              <a:t>Since</a:t>
            </a:r>
            <a:r>
              <a:rPr lang="zh-TW" altLang="en-US"/>
              <a:t> </a:t>
            </a:r>
            <a:r>
              <a:rPr lang="en-US" altLang="zh-TW"/>
              <a:t>the</a:t>
            </a:r>
            <a:r>
              <a:rPr lang="zh-TW" altLang="en-US"/>
              <a:t> </a:t>
            </a:r>
            <a:r>
              <a:rPr lang="en-US" altLang="zh-TW"/>
              <a:t>state</a:t>
            </a:r>
            <a:r>
              <a:rPr lang="zh-TW" altLang="en-US"/>
              <a:t> </a:t>
            </a:r>
            <a:r>
              <a:rPr lang="en-US" altLang="zh-TW"/>
              <a:t>of</a:t>
            </a:r>
            <a:r>
              <a:rPr lang="zh-TW" altLang="en-US"/>
              <a:t> </a:t>
            </a:r>
            <a:r>
              <a:rPr lang="en-US" altLang="zh-TW"/>
              <a:t>the-art</a:t>
            </a:r>
            <a:r>
              <a:rPr lang="zh-TW" altLang="en-US"/>
              <a:t> </a:t>
            </a:r>
            <a:r>
              <a:rPr lang="en-US" altLang="zh-TW"/>
              <a:t>6D</a:t>
            </a:r>
            <a:r>
              <a:rPr lang="zh-TW" altLang="en-US"/>
              <a:t> </a:t>
            </a:r>
            <a:r>
              <a:rPr lang="en-US" altLang="zh-TW"/>
              <a:t>pose</a:t>
            </a:r>
            <a:r>
              <a:rPr lang="zh-TW" altLang="en-US"/>
              <a:t> </a:t>
            </a:r>
            <a:r>
              <a:rPr lang="en-US" altLang="zh-TW"/>
              <a:t>estimation</a:t>
            </a:r>
            <a:r>
              <a:rPr lang="zh-TW" altLang="en-US"/>
              <a:t> </a:t>
            </a:r>
            <a:r>
              <a:rPr lang="en-US" altLang="zh-TW"/>
              <a:t>methods</a:t>
            </a:r>
            <a:r>
              <a:rPr lang="zh-TW" altLang="en-US"/>
              <a:t> </a:t>
            </a:r>
            <a:r>
              <a:rPr lang="en-US" altLang="zh-TW"/>
              <a:t>before</a:t>
            </a:r>
            <a:r>
              <a:rPr lang="zh-TW" altLang="en-US"/>
              <a:t> </a:t>
            </a:r>
            <a:r>
              <a:rPr lang="en-US" altLang="zh-TW"/>
              <a:t>2017,</a:t>
            </a:r>
            <a:r>
              <a:rPr lang="zh-TW" altLang="en-US"/>
              <a:t>  </a:t>
            </a:r>
            <a:r>
              <a:rPr lang="en-US" altLang="zh-TW"/>
              <a:t>mostly</a:t>
            </a:r>
            <a:r>
              <a:rPr lang="zh-TW" altLang="en-US"/>
              <a:t> </a:t>
            </a:r>
            <a:r>
              <a:rPr lang="en-US" altLang="zh-TW"/>
              <a:t>rely</a:t>
            </a:r>
            <a:r>
              <a:rPr lang="zh-TW" altLang="en-US"/>
              <a:t> </a:t>
            </a:r>
            <a:r>
              <a:rPr lang="en-US" altLang="zh-TW"/>
              <a:t>on</a:t>
            </a:r>
            <a:r>
              <a:rPr lang="zh-TW" altLang="en-US"/>
              <a:t> </a:t>
            </a:r>
            <a:r>
              <a:rPr lang="en-US" altLang="zh-TW"/>
              <a:t>regressing</a:t>
            </a:r>
            <a:r>
              <a:rPr lang="zh-TW" altLang="en-US"/>
              <a:t> </a:t>
            </a:r>
            <a:r>
              <a:rPr lang="en-US" altLang="zh-TW"/>
              <a:t>image</a:t>
            </a:r>
            <a:r>
              <a:rPr lang="zh-TW" altLang="en-US"/>
              <a:t> </a:t>
            </a:r>
            <a:r>
              <a:rPr lang="en-US" altLang="zh-TW"/>
              <a:t>pixels</a:t>
            </a:r>
            <a:r>
              <a:rPr lang="zh-TW" altLang="en-US"/>
              <a:t> </a:t>
            </a:r>
            <a:r>
              <a:rPr lang="en-US" altLang="zh-TW"/>
              <a:t>to</a:t>
            </a:r>
            <a:r>
              <a:rPr lang="zh-TW" altLang="en-US"/>
              <a:t> </a:t>
            </a:r>
            <a:r>
              <a:rPr lang="en-US" altLang="zh-TW"/>
              <a:t>3D</a:t>
            </a:r>
            <a:r>
              <a:rPr lang="zh-TW" altLang="en-US"/>
              <a:t> </a:t>
            </a:r>
            <a:r>
              <a:rPr lang="en-US" altLang="zh-TW"/>
              <a:t>object</a:t>
            </a:r>
            <a:r>
              <a:rPr lang="zh-TW" altLang="en-US"/>
              <a:t> </a:t>
            </a:r>
            <a:r>
              <a:rPr lang="en-US" altLang="zh-TW"/>
              <a:t>coordinates</a:t>
            </a:r>
            <a:endParaRPr lang="en-US"/>
          </a:p>
          <a:p>
            <a:r>
              <a:rPr lang="en-US" altLang="zh-TW"/>
              <a:t>In</a:t>
            </a:r>
            <a:r>
              <a:rPr lang="zh-TW" altLang="en-US"/>
              <a:t> </a:t>
            </a:r>
            <a:r>
              <a:rPr lang="en-US" altLang="zh-TW"/>
              <a:t>this</a:t>
            </a:r>
            <a:r>
              <a:rPr lang="zh-TW" altLang="en-US"/>
              <a:t> </a:t>
            </a:r>
            <a:r>
              <a:rPr lang="en-US" altLang="zh-TW"/>
              <a:t>network</a:t>
            </a:r>
            <a:r>
              <a:rPr lang="en-US" altLang="zh-TW" u="sng"/>
              <a:t>,</a:t>
            </a:r>
            <a:r>
              <a:rPr lang="zh-TW" altLang="en-US" u="sng"/>
              <a:t> </a:t>
            </a:r>
            <a:r>
              <a:rPr lang="en-US" altLang="zh-TW" u="sng"/>
              <a:t>instead</a:t>
            </a:r>
            <a:r>
              <a:rPr lang="zh-TW" altLang="en-US" u="sng"/>
              <a:t> </a:t>
            </a:r>
            <a:r>
              <a:rPr lang="en-US" altLang="zh-TW" u="sng"/>
              <a:t>of</a:t>
            </a:r>
            <a:r>
              <a:rPr lang="zh-TW" altLang="en-US" u="sng"/>
              <a:t> </a:t>
            </a:r>
            <a:r>
              <a:rPr lang="en-US" altLang="zh-TW" u="sng"/>
              <a:t>regressing</a:t>
            </a:r>
            <a:r>
              <a:rPr lang="zh-TW" altLang="en-US" u="sng"/>
              <a:t> </a:t>
            </a:r>
            <a:r>
              <a:rPr lang="en-US" altLang="zh-TW" u="sng"/>
              <a:t>to</a:t>
            </a:r>
            <a:r>
              <a:rPr lang="zh-TW" altLang="en-US" u="sng"/>
              <a:t> </a:t>
            </a:r>
            <a:r>
              <a:rPr lang="en-US" altLang="zh-TW" u="sng"/>
              <a:t>center</a:t>
            </a:r>
            <a:r>
              <a:rPr lang="zh-TW" altLang="en-US" u="sng"/>
              <a:t> </a:t>
            </a:r>
            <a:r>
              <a:rPr lang="en-US" altLang="zh-TW" u="sng"/>
              <a:t>direction</a:t>
            </a:r>
            <a:r>
              <a:rPr lang="zh-TW" altLang="en-US" u="sng"/>
              <a:t> </a:t>
            </a:r>
            <a:r>
              <a:rPr lang="en-US" altLang="zh-TW" u="sng"/>
              <a:t>and</a:t>
            </a:r>
            <a:r>
              <a:rPr lang="zh-TW" altLang="en-US" u="sng"/>
              <a:t> </a:t>
            </a:r>
            <a:r>
              <a:rPr lang="en-US" altLang="zh-TW" u="sng"/>
              <a:t>depth</a:t>
            </a:r>
            <a:r>
              <a:rPr lang="zh-TW" altLang="en-US" u="sng"/>
              <a:t> </a:t>
            </a:r>
            <a:r>
              <a:rPr lang="en-US" altLang="zh-TW" u="sng"/>
              <a:t>as</a:t>
            </a:r>
            <a:r>
              <a:rPr lang="zh-TW" altLang="en-US" u="sng"/>
              <a:t> </a:t>
            </a:r>
            <a:r>
              <a:rPr lang="en-US" altLang="zh-TW" u="sng"/>
              <a:t>in</a:t>
            </a:r>
            <a:r>
              <a:rPr lang="zh-TW" altLang="en-US" u="sng"/>
              <a:t> </a:t>
            </a:r>
            <a:r>
              <a:rPr lang="en-US" altLang="zh-TW" u="sng"/>
              <a:t>Fig.</a:t>
            </a:r>
            <a:r>
              <a:rPr lang="zh-TW" altLang="en-US" u="sng"/>
              <a:t> </a:t>
            </a:r>
            <a:r>
              <a:rPr lang="en-US" altLang="zh-TW" u="sng"/>
              <a:t>2</a:t>
            </a:r>
            <a:r>
              <a:rPr lang="en-US" altLang="zh-TW"/>
              <a:t>,</a:t>
            </a:r>
            <a:r>
              <a:rPr lang="zh-TW" altLang="en-US"/>
              <a:t> </a:t>
            </a:r>
            <a:r>
              <a:rPr lang="en-US" altLang="zh-TW"/>
              <a:t>we</a:t>
            </a:r>
            <a:r>
              <a:rPr lang="zh-TW" altLang="en-US"/>
              <a:t> </a:t>
            </a:r>
            <a:r>
              <a:rPr lang="en-US" altLang="zh-TW"/>
              <a:t>regress</a:t>
            </a:r>
            <a:r>
              <a:rPr lang="zh-TW" altLang="en-US"/>
              <a:t> </a:t>
            </a:r>
            <a:r>
              <a:rPr lang="en-US" altLang="zh-TW"/>
              <a:t>each</a:t>
            </a:r>
            <a:r>
              <a:rPr lang="zh-TW" altLang="en-US"/>
              <a:t> </a:t>
            </a:r>
            <a:r>
              <a:rPr lang="en-US" altLang="zh-TW"/>
              <a:t>pixel</a:t>
            </a:r>
            <a:r>
              <a:rPr lang="zh-TW" altLang="en-US"/>
              <a:t> </a:t>
            </a:r>
            <a:r>
              <a:rPr lang="en-US" altLang="zh-TW"/>
              <a:t>to</a:t>
            </a:r>
            <a:r>
              <a:rPr lang="zh-TW" altLang="en-US"/>
              <a:t> </a:t>
            </a:r>
            <a:r>
              <a:rPr lang="en-US" altLang="zh-TW"/>
              <a:t>its</a:t>
            </a:r>
            <a:r>
              <a:rPr lang="zh-TW" altLang="en-US"/>
              <a:t> </a:t>
            </a:r>
            <a:r>
              <a:rPr lang="en-US" altLang="zh-TW"/>
              <a:t>3D</a:t>
            </a:r>
            <a:r>
              <a:rPr lang="zh-TW" altLang="en-US"/>
              <a:t> </a:t>
            </a:r>
            <a:r>
              <a:rPr lang="en-US" altLang="zh-TW"/>
              <a:t>coordinate</a:t>
            </a:r>
            <a:r>
              <a:rPr lang="zh-TW" altLang="en-US"/>
              <a:t> </a:t>
            </a:r>
            <a:r>
              <a:rPr lang="en-US" altLang="zh-TW"/>
              <a:t>in</a:t>
            </a:r>
            <a:r>
              <a:rPr lang="zh-TW" altLang="en-US"/>
              <a:t> </a:t>
            </a:r>
            <a:r>
              <a:rPr lang="en-US" altLang="zh-TW"/>
              <a:t>the</a:t>
            </a:r>
            <a:r>
              <a:rPr lang="zh-TW" altLang="en-US"/>
              <a:t> </a:t>
            </a:r>
            <a:r>
              <a:rPr lang="en-US" altLang="zh-TW"/>
              <a:t>object</a:t>
            </a:r>
            <a:r>
              <a:rPr lang="zh-TW" altLang="en-US"/>
              <a:t> </a:t>
            </a:r>
            <a:r>
              <a:rPr lang="en-US" altLang="zh-TW"/>
              <a:t>coordinate</a:t>
            </a:r>
            <a:endParaRPr lang="en-US"/>
          </a:p>
          <a:p>
            <a:r>
              <a:rPr lang="en-US" altLang="zh-TW"/>
              <a:t>system.</a:t>
            </a:r>
            <a:r>
              <a:rPr lang="zh-TW" altLang="en-US"/>
              <a:t> </a:t>
            </a:r>
            <a:r>
              <a:rPr lang="en-US" altLang="zh-TW"/>
              <a:t>We</a:t>
            </a:r>
            <a:r>
              <a:rPr lang="zh-TW" altLang="en-US"/>
              <a:t> </a:t>
            </a:r>
            <a:r>
              <a:rPr lang="en-US" altLang="zh-TW"/>
              <a:t>can</a:t>
            </a:r>
            <a:r>
              <a:rPr lang="zh-TW" altLang="en-US"/>
              <a:t> </a:t>
            </a:r>
            <a:r>
              <a:rPr lang="en-US" altLang="zh-TW"/>
              <a:t>use</a:t>
            </a:r>
            <a:r>
              <a:rPr lang="zh-TW" altLang="en-US"/>
              <a:t> </a:t>
            </a:r>
            <a:r>
              <a:rPr lang="en-US" altLang="zh-TW"/>
              <a:t>the</a:t>
            </a:r>
            <a:r>
              <a:rPr lang="zh-TW" altLang="en-US"/>
              <a:t> </a:t>
            </a:r>
            <a:r>
              <a:rPr lang="en-US" altLang="zh-TW"/>
              <a:t>same</a:t>
            </a:r>
            <a:r>
              <a:rPr lang="zh-TW" altLang="en-US"/>
              <a:t> </a:t>
            </a:r>
            <a:r>
              <a:rPr lang="en-US" altLang="zh-TW"/>
              <a:t>architecture</a:t>
            </a:r>
            <a:r>
              <a:rPr lang="zh-TW" altLang="en-US"/>
              <a:t> </a:t>
            </a:r>
            <a:r>
              <a:rPr lang="en-US" altLang="zh-TW"/>
              <a:t>since</a:t>
            </a:r>
            <a:r>
              <a:rPr lang="zh-TW" altLang="en-US"/>
              <a:t> </a:t>
            </a:r>
            <a:r>
              <a:rPr lang="en-US" altLang="zh-TW"/>
              <a:t>each</a:t>
            </a:r>
            <a:r>
              <a:rPr lang="zh-TW" altLang="en-US"/>
              <a:t> </a:t>
            </a:r>
            <a:r>
              <a:rPr lang="en-US" altLang="zh-TW" u="sng"/>
              <a:t>pixel</a:t>
            </a:r>
            <a:r>
              <a:rPr lang="zh-TW" altLang="en-US" u="sng"/>
              <a:t> </a:t>
            </a:r>
            <a:r>
              <a:rPr lang="en-US" altLang="zh-TW" u="sng"/>
              <a:t>still</a:t>
            </a:r>
            <a:r>
              <a:rPr lang="zh-TW" altLang="en-US" u="sng"/>
              <a:t> </a:t>
            </a:r>
            <a:r>
              <a:rPr lang="en-US" altLang="zh-TW" u="sng"/>
              <a:t>regresses</a:t>
            </a:r>
            <a:r>
              <a:rPr lang="zh-TW" altLang="en-US" u="sng"/>
              <a:t> </a:t>
            </a:r>
            <a:r>
              <a:rPr lang="en-US" altLang="zh-TW" u="sng"/>
              <a:t>to</a:t>
            </a:r>
            <a:r>
              <a:rPr lang="zh-TW" altLang="en-US" u="sng"/>
              <a:t> </a:t>
            </a:r>
            <a:r>
              <a:rPr lang="en-US" altLang="zh-TW" u="sng"/>
              <a:t>three</a:t>
            </a:r>
            <a:r>
              <a:rPr lang="zh-TW" altLang="en-US" u="sng"/>
              <a:t> </a:t>
            </a:r>
            <a:r>
              <a:rPr lang="en-US" altLang="zh-TW" u="sng"/>
              <a:t>variables</a:t>
            </a:r>
            <a:r>
              <a:rPr lang="zh-TW" altLang="en-US" u="sng"/>
              <a:t> </a:t>
            </a:r>
            <a:r>
              <a:rPr lang="en-US" altLang="zh-TW" u="sng"/>
              <a:t>for</a:t>
            </a:r>
            <a:r>
              <a:rPr lang="zh-TW" altLang="en-US" u="sng"/>
              <a:t> </a:t>
            </a:r>
            <a:r>
              <a:rPr lang="en-US" altLang="zh-TW" u="sng"/>
              <a:t>each</a:t>
            </a:r>
            <a:r>
              <a:rPr lang="zh-TW" altLang="en-US" u="sng"/>
              <a:t> </a:t>
            </a:r>
            <a:r>
              <a:rPr lang="en-US" altLang="zh-TW" u="sng"/>
              <a:t>class</a:t>
            </a:r>
            <a:r>
              <a:rPr lang="en-US" altLang="zh-TW"/>
              <a:t>.</a:t>
            </a:r>
            <a:r>
              <a:rPr lang="zh-TW" altLang="en-US"/>
              <a:t> </a:t>
            </a:r>
            <a:r>
              <a:rPr lang="en-US" altLang="zh-TW"/>
              <a:t>Then</a:t>
            </a:r>
            <a:r>
              <a:rPr lang="zh-TW" altLang="en-US"/>
              <a:t> </a:t>
            </a:r>
            <a:r>
              <a:rPr lang="en-US" altLang="zh-TW"/>
              <a:t>we</a:t>
            </a:r>
            <a:r>
              <a:rPr lang="zh-TW" altLang="en-US"/>
              <a:t> </a:t>
            </a:r>
            <a:r>
              <a:rPr lang="en-US" altLang="zh-TW"/>
              <a:t>remove</a:t>
            </a:r>
            <a:r>
              <a:rPr lang="zh-TW" altLang="en-US"/>
              <a:t> </a:t>
            </a:r>
            <a:r>
              <a:rPr lang="en-US" altLang="zh-TW"/>
              <a:t>the</a:t>
            </a:r>
            <a:r>
              <a:rPr lang="zh-TW" altLang="en-US"/>
              <a:t> </a:t>
            </a:r>
            <a:r>
              <a:rPr lang="en-US" altLang="zh-TW"/>
              <a:t>3D</a:t>
            </a:r>
            <a:r>
              <a:rPr lang="zh-TW" altLang="en-US"/>
              <a:t> </a:t>
            </a:r>
            <a:r>
              <a:rPr lang="en-US" altLang="zh-TW"/>
              <a:t>rotation</a:t>
            </a:r>
            <a:r>
              <a:rPr lang="zh-TW" altLang="en-US"/>
              <a:t> </a:t>
            </a:r>
            <a:r>
              <a:rPr lang="en-US" altLang="zh-TW"/>
              <a:t>regression</a:t>
            </a:r>
            <a:r>
              <a:rPr lang="zh-TW" altLang="en-US"/>
              <a:t> </a:t>
            </a:r>
            <a:r>
              <a:rPr lang="en-US" altLang="zh-TW"/>
              <a:t>branch.</a:t>
            </a:r>
            <a:r>
              <a:rPr lang="zh-TW" altLang="en-US"/>
              <a:t> </a:t>
            </a:r>
            <a:r>
              <a:rPr lang="en-US" altLang="zh-TW"/>
              <a:t>Using</a:t>
            </a:r>
            <a:r>
              <a:rPr lang="zh-TW" altLang="en-US"/>
              <a:t> </a:t>
            </a:r>
            <a:r>
              <a:rPr lang="en-US" altLang="zh-TW"/>
              <a:t>the</a:t>
            </a:r>
            <a:r>
              <a:rPr lang="zh-TW" altLang="en-US"/>
              <a:t> </a:t>
            </a:r>
            <a:r>
              <a:rPr lang="en-US" altLang="zh-TW"/>
              <a:t>semantic</a:t>
            </a:r>
            <a:r>
              <a:rPr lang="zh-TW" altLang="en-US"/>
              <a:t> </a:t>
            </a:r>
            <a:r>
              <a:rPr lang="en-US" altLang="zh-TW"/>
              <a:t>labeling</a:t>
            </a:r>
            <a:r>
              <a:rPr lang="zh-TW" altLang="en-US"/>
              <a:t> </a:t>
            </a:r>
            <a:r>
              <a:rPr lang="en-US" altLang="zh-TW"/>
              <a:t>results</a:t>
            </a:r>
            <a:r>
              <a:rPr lang="zh-TW" altLang="en-US"/>
              <a:t> </a:t>
            </a:r>
            <a:r>
              <a:rPr lang="en-US" altLang="zh-TW"/>
              <a:t>and</a:t>
            </a:r>
            <a:r>
              <a:rPr lang="zh-TW" altLang="en-US"/>
              <a:t> </a:t>
            </a:r>
            <a:r>
              <a:rPr lang="en-US" altLang="zh-TW"/>
              <a:t>3D</a:t>
            </a:r>
            <a:r>
              <a:rPr lang="zh-TW" altLang="en-US"/>
              <a:t> </a:t>
            </a:r>
            <a:r>
              <a:rPr lang="en-US" altLang="zh-TW"/>
              <a:t>object</a:t>
            </a:r>
            <a:r>
              <a:rPr lang="zh-TW" altLang="en-US"/>
              <a:t> </a:t>
            </a:r>
            <a:r>
              <a:rPr lang="en-US" altLang="zh-TW"/>
              <a:t>coordinate</a:t>
            </a:r>
            <a:r>
              <a:rPr lang="zh-TW" altLang="en-US"/>
              <a:t> </a:t>
            </a:r>
            <a:r>
              <a:rPr lang="en-US" altLang="zh-TW"/>
              <a:t>regression</a:t>
            </a:r>
            <a:r>
              <a:rPr lang="zh-TW" altLang="en-US"/>
              <a:t> </a:t>
            </a:r>
            <a:r>
              <a:rPr lang="en-US" altLang="zh-TW"/>
              <a:t>results,</a:t>
            </a:r>
            <a:r>
              <a:rPr lang="zh-TW" altLang="en-US"/>
              <a:t> </a:t>
            </a:r>
            <a:r>
              <a:rPr lang="en-US" altLang="zh-TW"/>
              <a:t>the</a:t>
            </a:r>
            <a:r>
              <a:rPr lang="zh-TW" altLang="en-US"/>
              <a:t> </a:t>
            </a:r>
            <a:r>
              <a:rPr lang="en-US" altLang="zh-TW"/>
              <a:t>6D</a:t>
            </a:r>
            <a:r>
              <a:rPr lang="zh-TW" altLang="en-US"/>
              <a:t> </a:t>
            </a:r>
            <a:r>
              <a:rPr lang="en-US" altLang="zh-TW"/>
              <a:t>pose</a:t>
            </a:r>
            <a:r>
              <a:rPr lang="zh-TW" altLang="en-US"/>
              <a:t> </a:t>
            </a:r>
            <a:r>
              <a:rPr lang="en-US" altLang="zh-TW"/>
              <a:t>is</a:t>
            </a:r>
            <a:r>
              <a:rPr lang="zh-TW" altLang="en-US"/>
              <a:t> </a:t>
            </a:r>
            <a:r>
              <a:rPr lang="en-US" altLang="zh-TW"/>
              <a:t>recovered</a:t>
            </a:r>
            <a:r>
              <a:rPr lang="zh-TW" altLang="en-US"/>
              <a:t> </a:t>
            </a:r>
            <a:r>
              <a:rPr lang="en-US" altLang="zh-TW"/>
              <a:t>using</a:t>
            </a:r>
            <a:r>
              <a:rPr lang="zh-TW" altLang="en-US"/>
              <a:t> </a:t>
            </a:r>
            <a:r>
              <a:rPr lang="en-US" altLang="zh-TW"/>
              <a:t>the</a:t>
            </a:r>
            <a:r>
              <a:rPr lang="zh-TW" altLang="en-US"/>
              <a:t> </a:t>
            </a:r>
            <a:r>
              <a:rPr lang="en-US" altLang="zh-TW"/>
              <a:t>pre-emptive</a:t>
            </a:r>
            <a:r>
              <a:rPr lang="zh-TW" altLang="en-US"/>
              <a:t> </a:t>
            </a:r>
            <a:r>
              <a:rPr lang="en-US" altLang="zh-TW"/>
              <a:t>RANSAC</a:t>
            </a:r>
            <a:r>
              <a:rPr lang="zh-TW" altLang="en-US"/>
              <a:t> </a:t>
            </a:r>
            <a:r>
              <a:rPr lang="en-US" altLang="zh-TW"/>
              <a:t>.</a:t>
            </a:r>
            <a:endParaRPr lang="en-US"/>
          </a:p>
          <a:p>
            <a:r>
              <a:rPr lang="en-US" altLang="zh-TW"/>
              <a:t>Pose</a:t>
            </a:r>
            <a:r>
              <a:rPr lang="zh-TW" altLang="en-US"/>
              <a:t> </a:t>
            </a:r>
            <a:r>
              <a:rPr lang="en-US" altLang="zh-TW"/>
              <a:t>refinement</a:t>
            </a:r>
            <a:r>
              <a:rPr lang="en-US" altLang="zh-TW">
                <a:sym typeface="Wingdings" panose="05000000000000000000" pitchFamily="2" charset="2"/>
              </a:rPr>
              <a:t>(must</a:t>
            </a:r>
            <a:r>
              <a:rPr lang="zh-TW" altLang="en-US">
                <a:sym typeface="Wingdings" panose="05000000000000000000" pitchFamily="2" charset="2"/>
              </a:rPr>
              <a:t> </a:t>
            </a:r>
            <a:r>
              <a:rPr lang="en-US" altLang="zh-TW">
                <a:sym typeface="Wingdings" panose="05000000000000000000" pitchFamily="2" charset="2"/>
              </a:rPr>
              <a:t>have</a:t>
            </a:r>
            <a:r>
              <a:rPr lang="zh-TW" altLang="en-US">
                <a:sym typeface="Wingdings" panose="05000000000000000000" pitchFamily="2" charset="2"/>
              </a:rPr>
              <a:t> </a:t>
            </a:r>
            <a:r>
              <a:rPr lang="en-US" altLang="zh-TW">
                <a:sym typeface="Wingdings" panose="05000000000000000000" pitchFamily="2" charset="2"/>
              </a:rPr>
              <a:t>the</a:t>
            </a:r>
            <a:r>
              <a:rPr lang="zh-TW" altLang="en-US">
                <a:sym typeface="Wingdings" panose="05000000000000000000" pitchFamily="2" charset="2"/>
              </a:rPr>
              <a:t> </a:t>
            </a:r>
            <a:r>
              <a:rPr lang="en-US" altLang="zh-TW">
                <a:sym typeface="Wingdings" panose="05000000000000000000" pitchFamily="2" charset="2"/>
              </a:rPr>
              <a:t>depth)</a:t>
            </a:r>
            <a:endParaRPr lang="zh-TW" altLang="en-US"/>
          </a:p>
          <a:p>
            <a:r>
              <a:rPr lang="en-US" altLang="zh-TW"/>
              <a:t>((((((We</a:t>
            </a:r>
            <a:r>
              <a:rPr lang="zh-TW" altLang="en-US"/>
              <a:t> </a:t>
            </a:r>
            <a:r>
              <a:rPr lang="en-US" altLang="zh-TW"/>
              <a:t>render</a:t>
            </a:r>
            <a:r>
              <a:rPr lang="zh-TW" altLang="en-US"/>
              <a:t> </a:t>
            </a:r>
            <a:r>
              <a:rPr lang="en-US" altLang="zh-TW" b="0" i="0" u="none" strike="noStrike" baseline="0"/>
              <a:t>a</a:t>
            </a:r>
            <a:r>
              <a:rPr lang="zh-TW" altLang="en-US" b="0" i="0" u="none" strike="noStrike" baseline="0"/>
              <a:t> </a:t>
            </a:r>
            <a:r>
              <a:rPr lang="en-US" altLang="zh-TW"/>
              <a:t>predicted</a:t>
            </a:r>
            <a:r>
              <a:rPr lang="zh-TW" altLang="en-US"/>
              <a:t> </a:t>
            </a:r>
            <a:r>
              <a:rPr lang="en-US" altLang="zh-TW"/>
              <a:t>point</a:t>
            </a:r>
            <a:r>
              <a:rPr lang="zh-TW" altLang="en-US"/>
              <a:t> </a:t>
            </a:r>
            <a:r>
              <a:rPr lang="en-US" altLang="zh-TW"/>
              <a:t>cloud</a:t>
            </a:r>
            <a:r>
              <a:rPr lang="zh-TW" altLang="en-US"/>
              <a:t> </a:t>
            </a:r>
            <a:r>
              <a:rPr lang="en-US" altLang="zh-TW"/>
              <a:t>given</a:t>
            </a:r>
            <a:r>
              <a:rPr lang="zh-TW" altLang="en-US"/>
              <a:t> </a:t>
            </a:r>
            <a:r>
              <a:rPr lang="en-US" altLang="zh-TW"/>
              <a:t>the</a:t>
            </a:r>
            <a:r>
              <a:rPr lang="zh-TW" altLang="en-US"/>
              <a:t> </a:t>
            </a:r>
            <a:r>
              <a:rPr lang="en-US" altLang="zh-TW"/>
              <a:t>3D</a:t>
            </a:r>
            <a:r>
              <a:rPr lang="zh-TW" altLang="en-US"/>
              <a:t> </a:t>
            </a:r>
            <a:r>
              <a:rPr lang="en-US" altLang="zh-TW"/>
              <a:t>model</a:t>
            </a:r>
            <a:r>
              <a:rPr lang="zh-TW" altLang="en-US"/>
              <a:t> </a:t>
            </a:r>
            <a:r>
              <a:rPr lang="en-US" altLang="zh-TW"/>
              <a:t>and</a:t>
            </a:r>
            <a:r>
              <a:rPr lang="zh-TW" altLang="en-US"/>
              <a:t> </a:t>
            </a:r>
            <a:r>
              <a:rPr lang="en-US" altLang="zh-TW"/>
              <a:t>an</a:t>
            </a:r>
            <a:r>
              <a:rPr lang="zh-TW" altLang="en-US"/>
              <a:t> </a:t>
            </a:r>
            <a:r>
              <a:rPr lang="en-US" altLang="zh-TW" b="1" u="sng"/>
              <a:t>estimated</a:t>
            </a:r>
            <a:r>
              <a:rPr lang="zh-TW" altLang="en-US" b="1" u="sng"/>
              <a:t> </a:t>
            </a:r>
            <a:r>
              <a:rPr lang="en-US" altLang="zh-TW" b="1" u="sng"/>
              <a:t>pose</a:t>
            </a:r>
            <a:r>
              <a:rPr lang="en-US" altLang="zh-TW" b="0" i="0" u="none" strike="noStrike" baseline="0"/>
              <a:t>,</a:t>
            </a:r>
            <a:r>
              <a:rPr lang="zh-TW" altLang="en-US" b="0" i="0" u="none" strike="noStrike" baseline="0"/>
              <a:t> </a:t>
            </a:r>
            <a:r>
              <a:rPr lang="en-US" altLang="zh-TW"/>
              <a:t>and</a:t>
            </a:r>
            <a:r>
              <a:rPr lang="zh-TW" altLang="en-US"/>
              <a:t> </a:t>
            </a:r>
            <a:r>
              <a:rPr lang="en-US" altLang="zh-TW"/>
              <a:t>assume</a:t>
            </a:r>
            <a:r>
              <a:rPr lang="zh-TW" altLang="en-US"/>
              <a:t> </a:t>
            </a:r>
            <a:r>
              <a:rPr lang="en-US" altLang="zh-TW"/>
              <a:t>that</a:t>
            </a:r>
            <a:r>
              <a:rPr lang="zh-TW" altLang="en-US"/>
              <a:t> </a:t>
            </a:r>
            <a:r>
              <a:rPr lang="en-US" altLang="zh-TW"/>
              <a:t>each</a:t>
            </a:r>
            <a:r>
              <a:rPr lang="zh-TW" altLang="en-US"/>
              <a:t> </a:t>
            </a:r>
            <a:r>
              <a:rPr lang="en-US" altLang="zh-TW" u="sng"/>
              <a:t>observed</a:t>
            </a:r>
            <a:r>
              <a:rPr lang="zh-TW" altLang="en-US" u="sng"/>
              <a:t> </a:t>
            </a:r>
            <a:r>
              <a:rPr lang="en-US" altLang="zh-TW" u="sng"/>
              <a:t>depth</a:t>
            </a:r>
            <a:r>
              <a:rPr lang="zh-TW" altLang="en-US" u="sng"/>
              <a:t> </a:t>
            </a:r>
            <a:r>
              <a:rPr lang="en-US" altLang="zh-TW" u="sng"/>
              <a:t>value</a:t>
            </a:r>
            <a:r>
              <a:rPr lang="zh-TW" altLang="en-US" u="sng"/>
              <a:t> </a:t>
            </a:r>
            <a:r>
              <a:rPr lang="en-US" altLang="zh-TW"/>
              <a:t>is</a:t>
            </a:r>
            <a:r>
              <a:rPr lang="zh-TW" altLang="en-US"/>
              <a:t> </a:t>
            </a:r>
            <a:r>
              <a:rPr lang="en-US" altLang="zh-TW"/>
              <a:t>associated</a:t>
            </a:r>
            <a:r>
              <a:rPr lang="zh-TW" altLang="en-US"/>
              <a:t> </a:t>
            </a:r>
            <a:r>
              <a:rPr lang="en-US" altLang="zh-TW"/>
              <a:t>with</a:t>
            </a:r>
            <a:r>
              <a:rPr lang="zh-TW" altLang="en-US"/>
              <a:t> </a:t>
            </a:r>
            <a:r>
              <a:rPr lang="en-US" altLang="zh-TW"/>
              <a:t>the</a:t>
            </a:r>
            <a:r>
              <a:rPr lang="zh-TW" altLang="en-US"/>
              <a:t> </a:t>
            </a:r>
            <a:r>
              <a:rPr lang="en-US" altLang="zh-TW" u="sng"/>
              <a:t>predicted</a:t>
            </a:r>
            <a:r>
              <a:rPr lang="zh-TW" altLang="en-US" u="sng"/>
              <a:t> </a:t>
            </a:r>
            <a:r>
              <a:rPr lang="en-US" altLang="zh-TW" u="sng"/>
              <a:t>depth</a:t>
            </a:r>
            <a:r>
              <a:rPr lang="zh-TW" altLang="en-US" u="sng"/>
              <a:t> </a:t>
            </a:r>
            <a:r>
              <a:rPr lang="en-US" altLang="zh-TW" u="sng"/>
              <a:t>value</a:t>
            </a:r>
            <a:r>
              <a:rPr lang="zh-TW" altLang="en-US" u="sng"/>
              <a:t> </a:t>
            </a:r>
            <a:r>
              <a:rPr lang="en-US" altLang="zh-TW"/>
              <a:t>at</a:t>
            </a:r>
            <a:r>
              <a:rPr lang="zh-TW" altLang="en-US"/>
              <a:t> </a:t>
            </a:r>
            <a:r>
              <a:rPr lang="en-US" altLang="zh-TW"/>
              <a:t>the</a:t>
            </a:r>
            <a:r>
              <a:rPr lang="zh-TW" altLang="en-US"/>
              <a:t> </a:t>
            </a:r>
            <a:r>
              <a:rPr lang="en-US" altLang="zh-TW"/>
              <a:t>same</a:t>
            </a:r>
            <a:r>
              <a:rPr lang="zh-TW" altLang="en-US"/>
              <a:t> </a:t>
            </a:r>
            <a:r>
              <a:rPr lang="en-US" altLang="zh-TW"/>
              <a:t>pixel</a:t>
            </a:r>
            <a:r>
              <a:rPr lang="zh-TW" altLang="en-US"/>
              <a:t> </a:t>
            </a:r>
            <a:r>
              <a:rPr lang="en-US" altLang="zh-TW"/>
              <a:t>location</a:t>
            </a:r>
            <a:r>
              <a:rPr lang="en-US" altLang="zh-TW" b="0" i="0" u="none" strike="noStrike" baseline="0"/>
              <a:t>.</a:t>
            </a:r>
            <a:r>
              <a:rPr lang="zh-TW" altLang="en-US" b="0" i="0" u="none" strike="noStrike" baseline="0"/>
              <a:t> </a:t>
            </a:r>
            <a:r>
              <a:rPr lang="en-US" altLang="zh-TW"/>
              <a:t>The</a:t>
            </a:r>
            <a:r>
              <a:rPr lang="zh-TW" altLang="en-US"/>
              <a:t> </a:t>
            </a:r>
            <a:r>
              <a:rPr lang="en-US" altLang="zh-TW"/>
              <a:t>residual</a:t>
            </a:r>
            <a:r>
              <a:rPr lang="zh-TW" altLang="en-US"/>
              <a:t> </a:t>
            </a:r>
            <a:r>
              <a:rPr lang="en-US" altLang="zh-TW"/>
              <a:t>for</a:t>
            </a:r>
            <a:r>
              <a:rPr lang="zh-TW" altLang="en-US"/>
              <a:t> </a:t>
            </a:r>
            <a:r>
              <a:rPr lang="en-US" altLang="zh-TW"/>
              <a:t>each</a:t>
            </a:r>
            <a:r>
              <a:rPr lang="zh-TW" altLang="en-US"/>
              <a:t> </a:t>
            </a:r>
            <a:r>
              <a:rPr lang="en-US" altLang="zh-TW"/>
              <a:t>pixel</a:t>
            </a:r>
            <a:r>
              <a:rPr lang="zh-TW" altLang="en-US"/>
              <a:t> </a:t>
            </a:r>
            <a:r>
              <a:rPr lang="en-US" altLang="zh-TW"/>
              <a:t>is</a:t>
            </a:r>
            <a:r>
              <a:rPr lang="zh-TW" altLang="en-US"/>
              <a:t> </a:t>
            </a:r>
            <a:r>
              <a:rPr lang="en-US" altLang="zh-TW"/>
              <a:t>then</a:t>
            </a:r>
            <a:r>
              <a:rPr lang="zh-TW" altLang="en-US"/>
              <a:t> </a:t>
            </a:r>
            <a:r>
              <a:rPr lang="en-US" altLang="zh-TW"/>
              <a:t>the</a:t>
            </a:r>
            <a:r>
              <a:rPr lang="zh-TW" altLang="en-US"/>
              <a:t> </a:t>
            </a:r>
            <a:r>
              <a:rPr lang="en-US" altLang="zh-TW"/>
              <a:t>smallest</a:t>
            </a:r>
            <a:r>
              <a:rPr lang="zh-TW" altLang="en-US"/>
              <a:t> </a:t>
            </a:r>
            <a:r>
              <a:rPr lang="en-US" altLang="zh-TW"/>
              <a:t>distance</a:t>
            </a:r>
            <a:r>
              <a:rPr lang="zh-TW" altLang="en-US"/>
              <a:t> </a:t>
            </a:r>
            <a:r>
              <a:rPr lang="en-US" altLang="zh-TW"/>
              <a:t>from</a:t>
            </a:r>
            <a:r>
              <a:rPr lang="zh-TW" altLang="en-US"/>
              <a:t> </a:t>
            </a:r>
            <a:r>
              <a:rPr lang="en-US" altLang="zh-TW"/>
              <a:t>the</a:t>
            </a:r>
            <a:r>
              <a:rPr lang="zh-TW" altLang="en-US"/>
              <a:t> </a:t>
            </a:r>
            <a:r>
              <a:rPr lang="en-US" altLang="zh-TW"/>
              <a:t>observed</a:t>
            </a:r>
            <a:r>
              <a:rPr lang="zh-TW" altLang="en-US"/>
              <a:t> </a:t>
            </a:r>
            <a:r>
              <a:rPr lang="en-US" altLang="zh-TW"/>
              <a:t>point</a:t>
            </a:r>
            <a:r>
              <a:rPr lang="zh-TW" altLang="en-US"/>
              <a:t> </a:t>
            </a:r>
            <a:r>
              <a:rPr lang="en-US" altLang="zh-TW"/>
              <a:t>in</a:t>
            </a:r>
            <a:r>
              <a:rPr lang="zh-TW" altLang="en-US"/>
              <a:t> </a:t>
            </a:r>
            <a:r>
              <a:rPr lang="en-US" altLang="zh-TW"/>
              <a:t>3D</a:t>
            </a:r>
            <a:r>
              <a:rPr lang="zh-TW" altLang="en-US"/>
              <a:t> </a:t>
            </a:r>
            <a:r>
              <a:rPr lang="en-US" altLang="zh-TW"/>
              <a:t>to</a:t>
            </a:r>
            <a:r>
              <a:rPr lang="zh-TW" altLang="en-US"/>
              <a:t> </a:t>
            </a:r>
            <a:r>
              <a:rPr lang="en-US" altLang="zh-TW"/>
              <a:t>the</a:t>
            </a:r>
            <a:r>
              <a:rPr lang="zh-TW" altLang="en-US"/>
              <a:t> </a:t>
            </a:r>
            <a:r>
              <a:rPr lang="en-US" altLang="zh-TW"/>
              <a:t>plane</a:t>
            </a:r>
            <a:r>
              <a:rPr lang="zh-TW" altLang="en-US"/>
              <a:t> </a:t>
            </a:r>
            <a:r>
              <a:rPr lang="en-US" altLang="zh-TW" b="1" u="sng"/>
              <a:t>defined</a:t>
            </a:r>
            <a:r>
              <a:rPr lang="zh-TW" altLang="en-US" b="1" u="sng"/>
              <a:t> </a:t>
            </a:r>
            <a:r>
              <a:rPr lang="en-US" altLang="zh-TW" b="1" u="sng"/>
              <a:t>by</a:t>
            </a:r>
            <a:r>
              <a:rPr lang="zh-TW" altLang="en-US" b="1" u="sng"/>
              <a:t> </a:t>
            </a:r>
            <a:r>
              <a:rPr lang="en-US" altLang="zh-TW" b="1" u="sng"/>
              <a:t>the</a:t>
            </a:r>
            <a:r>
              <a:rPr lang="zh-TW" altLang="en-US" b="1" u="sng"/>
              <a:t> </a:t>
            </a:r>
            <a:r>
              <a:rPr lang="en-US" altLang="zh-TW" b="1" u="sng"/>
              <a:t>rendered</a:t>
            </a:r>
            <a:r>
              <a:rPr lang="zh-TW" altLang="en-US" b="1" u="sng"/>
              <a:t> </a:t>
            </a:r>
            <a:r>
              <a:rPr lang="en-US" altLang="zh-TW" b="1" u="sng"/>
              <a:t>point</a:t>
            </a:r>
            <a:r>
              <a:rPr lang="zh-TW" altLang="en-US" b="1" u="sng"/>
              <a:t> </a:t>
            </a:r>
            <a:r>
              <a:rPr lang="en-US" altLang="zh-TW" b="1" u="sng"/>
              <a:t>in</a:t>
            </a:r>
            <a:r>
              <a:rPr lang="zh-TW" altLang="en-US" b="1" u="sng"/>
              <a:t> </a:t>
            </a:r>
            <a:r>
              <a:rPr lang="en-US" altLang="zh-TW" b="1" u="sng"/>
              <a:t>3D</a:t>
            </a:r>
            <a:r>
              <a:rPr lang="zh-TW" altLang="en-US" b="1" u="sng"/>
              <a:t> </a:t>
            </a:r>
            <a:r>
              <a:rPr lang="en-US" altLang="zh-TW" b="1" u="sng"/>
              <a:t>and</a:t>
            </a:r>
            <a:r>
              <a:rPr lang="zh-TW" altLang="en-US" b="1" u="sng"/>
              <a:t> </a:t>
            </a:r>
            <a:r>
              <a:rPr lang="en-US" altLang="zh-TW" b="1" u="sng"/>
              <a:t>its</a:t>
            </a:r>
            <a:r>
              <a:rPr lang="zh-TW" altLang="en-US" b="1" u="sng"/>
              <a:t> </a:t>
            </a:r>
            <a:r>
              <a:rPr lang="en-US" altLang="zh-TW" b="1" u="sng"/>
              <a:t>normal</a:t>
            </a:r>
            <a:r>
              <a:rPr lang="en-US" altLang="zh-TW" b="1" i="0" u="sng" strike="noStrike" baseline="0"/>
              <a:t>.</a:t>
            </a:r>
            <a:r>
              <a:rPr lang="zh-TW" altLang="en-US" b="1" i="0" u="sng" strike="noStrike" baseline="0"/>
              <a:t> </a:t>
            </a:r>
            <a:r>
              <a:rPr lang="en-US" altLang="zh-TW"/>
              <a:t>Points</a:t>
            </a:r>
            <a:r>
              <a:rPr lang="zh-TW" altLang="en-US"/>
              <a:t> </a:t>
            </a:r>
            <a:r>
              <a:rPr lang="en-US" altLang="zh-TW"/>
              <a:t>with</a:t>
            </a:r>
            <a:r>
              <a:rPr lang="zh-TW" altLang="en-US"/>
              <a:t> </a:t>
            </a:r>
            <a:r>
              <a:rPr lang="en-US" altLang="zh-TW"/>
              <a:t>residuals</a:t>
            </a:r>
            <a:r>
              <a:rPr lang="zh-TW" altLang="en-US"/>
              <a:t> </a:t>
            </a:r>
            <a:r>
              <a:rPr lang="en-US" altLang="zh-TW"/>
              <a:t>above</a:t>
            </a:r>
            <a:r>
              <a:rPr lang="zh-TW" altLang="en-US"/>
              <a:t> </a:t>
            </a:r>
            <a:r>
              <a:rPr lang="en-US" altLang="zh-TW" b="0" i="0" u="none" strike="noStrike" baseline="0"/>
              <a:t>a</a:t>
            </a:r>
            <a:r>
              <a:rPr lang="zh-TW" altLang="en-US" b="0" i="0" u="none" strike="noStrike" baseline="0"/>
              <a:t> </a:t>
            </a:r>
            <a:r>
              <a:rPr lang="en-US" altLang="zh-TW"/>
              <a:t>specified</a:t>
            </a:r>
            <a:r>
              <a:rPr lang="zh-TW" altLang="en-US"/>
              <a:t> </a:t>
            </a:r>
            <a:r>
              <a:rPr lang="en-US" altLang="zh-TW"/>
              <a:t>threshold</a:t>
            </a:r>
            <a:r>
              <a:rPr lang="zh-TW" altLang="en-US"/>
              <a:t> </a:t>
            </a:r>
            <a:r>
              <a:rPr lang="en-US" altLang="zh-TW"/>
              <a:t>are</a:t>
            </a:r>
            <a:r>
              <a:rPr lang="zh-TW" altLang="en-US"/>
              <a:t> </a:t>
            </a:r>
            <a:r>
              <a:rPr lang="en-US" altLang="zh-TW"/>
              <a:t>rejected</a:t>
            </a:r>
            <a:r>
              <a:rPr lang="zh-TW" altLang="en-US"/>
              <a:t> </a:t>
            </a:r>
            <a:r>
              <a:rPr lang="en-US" altLang="zh-TW"/>
              <a:t>and</a:t>
            </a:r>
            <a:r>
              <a:rPr lang="zh-TW" altLang="en-US"/>
              <a:t> </a:t>
            </a:r>
            <a:r>
              <a:rPr lang="en-US" altLang="zh-TW"/>
              <a:t>the</a:t>
            </a:r>
            <a:r>
              <a:rPr lang="zh-TW" altLang="en-US"/>
              <a:t> </a:t>
            </a:r>
            <a:r>
              <a:rPr lang="en-US" altLang="zh-TW"/>
              <a:t>remaining</a:t>
            </a:r>
            <a:r>
              <a:rPr lang="zh-TW" altLang="en-US"/>
              <a:t> </a:t>
            </a:r>
            <a:r>
              <a:rPr lang="en-US" altLang="zh-TW"/>
              <a:t>residuals</a:t>
            </a:r>
            <a:r>
              <a:rPr lang="zh-TW" altLang="en-US"/>
              <a:t> </a:t>
            </a:r>
            <a:r>
              <a:rPr lang="en-US" altLang="zh-TW"/>
              <a:t>are</a:t>
            </a:r>
            <a:r>
              <a:rPr lang="zh-TW" altLang="en-US"/>
              <a:t> </a:t>
            </a:r>
            <a:r>
              <a:rPr lang="en-US" altLang="zh-TW"/>
              <a:t>minimized</a:t>
            </a:r>
            <a:r>
              <a:rPr lang="zh-TW" altLang="en-US"/>
              <a:t> </a:t>
            </a:r>
            <a:r>
              <a:rPr lang="en-US" altLang="zh-TW"/>
              <a:t>using</a:t>
            </a:r>
            <a:r>
              <a:rPr lang="zh-TW" altLang="en-US"/>
              <a:t> </a:t>
            </a:r>
            <a:r>
              <a:rPr lang="en-US" altLang="zh-TW"/>
              <a:t>gradient</a:t>
            </a:r>
            <a:r>
              <a:rPr lang="zh-TW" altLang="en-US"/>
              <a:t> </a:t>
            </a:r>
            <a:r>
              <a:rPr lang="en-US" altLang="zh-TW"/>
              <a:t>descent</a:t>
            </a:r>
            <a:r>
              <a:rPr lang="en-US" altLang="zh-TW" b="0" i="0" u="none" strike="noStrike" baseline="0"/>
              <a:t>.</a:t>
            </a:r>
            <a:r>
              <a:rPr lang="zh-TW" altLang="en-US" b="0" i="0" u="none" strike="noStrike" baseline="0"/>
              <a:t> </a:t>
            </a:r>
            <a:r>
              <a:rPr lang="en-US" altLang="zh-TW"/>
              <a:t>Semantic</a:t>
            </a:r>
            <a:r>
              <a:rPr lang="zh-TW" altLang="en-US"/>
              <a:t> </a:t>
            </a:r>
            <a:r>
              <a:rPr lang="en-US" altLang="zh-TW"/>
              <a:t>labels</a:t>
            </a:r>
            <a:r>
              <a:rPr lang="zh-TW" altLang="en-US"/>
              <a:t> </a:t>
            </a:r>
            <a:r>
              <a:rPr lang="en-US" altLang="zh-TW"/>
              <a:t>from</a:t>
            </a:r>
            <a:r>
              <a:rPr lang="zh-TW" altLang="en-US"/>
              <a:t> </a:t>
            </a:r>
            <a:r>
              <a:rPr lang="en-US" altLang="zh-TW"/>
              <a:t>the</a:t>
            </a:r>
            <a:r>
              <a:rPr lang="zh-TW" altLang="en-US"/>
              <a:t> </a:t>
            </a:r>
            <a:r>
              <a:rPr lang="en-US" altLang="zh-TW"/>
              <a:t>network</a:t>
            </a:r>
            <a:r>
              <a:rPr lang="zh-TW" altLang="en-US"/>
              <a:t> </a:t>
            </a:r>
            <a:r>
              <a:rPr lang="en-US" altLang="zh-TW"/>
              <a:t>are</a:t>
            </a:r>
            <a:r>
              <a:rPr lang="zh-TW" altLang="en-US"/>
              <a:t> </a:t>
            </a:r>
            <a:r>
              <a:rPr lang="en-US" altLang="zh-TW"/>
              <a:t>used</a:t>
            </a:r>
            <a:r>
              <a:rPr lang="zh-TW" altLang="en-US"/>
              <a:t> </a:t>
            </a:r>
            <a:r>
              <a:rPr lang="en-US" altLang="zh-TW"/>
              <a:t>to</a:t>
            </a:r>
            <a:r>
              <a:rPr lang="zh-TW" altLang="en-US"/>
              <a:t> </a:t>
            </a:r>
            <a:r>
              <a:rPr lang="en-US" altLang="zh-TW"/>
              <a:t>crop</a:t>
            </a:r>
            <a:r>
              <a:rPr lang="zh-TW" altLang="en-US"/>
              <a:t> </a:t>
            </a:r>
            <a:r>
              <a:rPr lang="en-US" altLang="zh-TW"/>
              <a:t>the</a:t>
            </a:r>
            <a:r>
              <a:rPr lang="zh-TW" altLang="en-US"/>
              <a:t> </a:t>
            </a:r>
            <a:r>
              <a:rPr lang="en-US" altLang="zh-TW"/>
              <a:t>observed</a:t>
            </a:r>
            <a:r>
              <a:rPr lang="zh-TW" altLang="en-US"/>
              <a:t> </a:t>
            </a:r>
            <a:r>
              <a:rPr lang="en-US" altLang="zh-TW"/>
              <a:t>points</a:t>
            </a:r>
            <a:r>
              <a:rPr lang="zh-TW" altLang="en-US"/>
              <a:t> </a:t>
            </a:r>
            <a:r>
              <a:rPr lang="en-US" altLang="zh-TW"/>
              <a:t>from</a:t>
            </a:r>
            <a:r>
              <a:rPr lang="zh-TW" altLang="en-US"/>
              <a:t> </a:t>
            </a:r>
            <a:r>
              <a:rPr lang="en-US" altLang="zh-TW"/>
              <a:t>the</a:t>
            </a:r>
            <a:r>
              <a:rPr lang="zh-TW" altLang="en-US"/>
              <a:t> </a:t>
            </a:r>
            <a:r>
              <a:rPr lang="en-US" altLang="zh-TW"/>
              <a:t>depth</a:t>
            </a:r>
            <a:r>
              <a:rPr lang="zh-TW" altLang="en-US"/>
              <a:t> </a:t>
            </a:r>
            <a:r>
              <a:rPr lang="en-US" altLang="zh-TW"/>
              <a:t>image</a:t>
            </a:r>
            <a:r>
              <a:rPr lang="en-US" altLang="zh-TW" b="0" i="0" u="none" strike="noStrike" baseline="0"/>
              <a:t>.</a:t>
            </a:r>
            <a:r>
              <a:rPr lang="zh-TW" altLang="en-US" b="0" i="0" u="none" strike="noStrike" baseline="0"/>
              <a:t> </a:t>
            </a:r>
            <a:r>
              <a:rPr lang="en-US" altLang="zh-TW"/>
              <a:t>Since</a:t>
            </a:r>
            <a:endParaRPr lang="en-US"/>
          </a:p>
          <a:p>
            <a:r>
              <a:rPr lang="en-US" altLang="zh-TW" b="1" u="sng"/>
              <a:t>ICP</a:t>
            </a:r>
            <a:r>
              <a:rPr lang="zh-TW" altLang="en-US" b="1" u="sng"/>
              <a:t> </a:t>
            </a:r>
            <a:r>
              <a:rPr lang="en-US" altLang="zh-TW" b="1" u="sng"/>
              <a:t>is</a:t>
            </a:r>
            <a:r>
              <a:rPr lang="zh-TW" altLang="en-US" b="1" u="sng"/>
              <a:t> </a:t>
            </a:r>
            <a:r>
              <a:rPr lang="en-US" altLang="zh-TW" b="1" u="sng"/>
              <a:t>not</a:t>
            </a:r>
            <a:r>
              <a:rPr lang="zh-TW" altLang="en-US" b="1" u="sng"/>
              <a:t> </a:t>
            </a:r>
            <a:r>
              <a:rPr lang="en-US" altLang="zh-TW" b="1" u="sng"/>
              <a:t>robust</a:t>
            </a:r>
            <a:r>
              <a:rPr lang="zh-TW" altLang="en-US" b="1" u="sng"/>
              <a:t> </a:t>
            </a:r>
            <a:r>
              <a:rPr lang="en-US" altLang="zh-TW" b="1" u="sng"/>
              <a:t>to</a:t>
            </a:r>
            <a:r>
              <a:rPr lang="zh-TW" altLang="en-US" b="1" u="sng"/>
              <a:t> </a:t>
            </a:r>
            <a:r>
              <a:rPr lang="en-US" altLang="zh-TW" b="1" u="sng"/>
              <a:t>local</a:t>
            </a:r>
            <a:r>
              <a:rPr lang="zh-TW" altLang="en-US" b="1" u="sng"/>
              <a:t> </a:t>
            </a:r>
            <a:r>
              <a:rPr lang="en-US" altLang="zh-TW" b="1" u="sng"/>
              <a:t>minimums</a:t>
            </a:r>
            <a:r>
              <a:rPr lang="en-US" altLang="zh-TW" b="0" i="0" u="none" strike="noStrike" baseline="0"/>
              <a:t>,</a:t>
            </a:r>
            <a:r>
              <a:rPr lang="zh-TW" altLang="en-US" b="0" i="0" u="none" strike="noStrike" baseline="0"/>
              <a:t> </a:t>
            </a:r>
            <a:r>
              <a:rPr lang="en-US" altLang="zh-TW"/>
              <a:t>we</a:t>
            </a:r>
            <a:r>
              <a:rPr lang="zh-TW" altLang="en-US"/>
              <a:t> </a:t>
            </a:r>
            <a:r>
              <a:rPr lang="en-US" altLang="zh-TW"/>
              <a:t>refinement</a:t>
            </a:r>
            <a:r>
              <a:rPr lang="zh-TW" altLang="en-US"/>
              <a:t> </a:t>
            </a:r>
            <a:r>
              <a:rPr lang="en-US" altLang="zh-TW"/>
              <a:t>multiple</a:t>
            </a:r>
            <a:r>
              <a:rPr lang="zh-TW" altLang="en-US"/>
              <a:t> </a:t>
            </a:r>
            <a:r>
              <a:rPr lang="en-US" altLang="zh-TW"/>
              <a:t>poses</a:t>
            </a:r>
            <a:r>
              <a:rPr lang="zh-TW" altLang="en-US"/>
              <a:t> </a:t>
            </a:r>
            <a:r>
              <a:rPr lang="en-US" altLang="zh-TW"/>
              <a:t>by</a:t>
            </a:r>
            <a:r>
              <a:rPr lang="zh-TW" altLang="en-US"/>
              <a:t> </a:t>
            </a:r>
            <a:r>
              <a:rPr lang="en-US" altLang="zh-TW"/>
              <a:t>perturbing</a:t>
            </a:r>
            <a:r>
              <a:rPr lang="zh-TW" altLang="en-US"/>
              <a:t> </a:t>
            </a:r>
            <a:r>
              <a:rPr lang="en-US" altLang="zh-TW"/>
              <a:t>the</a:t>
            </a:r>
            <a:r>
              <a:rPr lang="zh-TW" altLang="en-US"/>
              <a:t> </a:t>
            </a:r>
            <a:r>
              <a:rPr lang="en-US" altLang="zh-TW"/>
              <a:t>estimated</a:t>
            </a:r>
            <a:r>
              <a:rPr lang="zh-TW" altLang="en-US"/>
              <a:t> </a:t>
            </a:r>
            <a:r>
              <a:rPr lang="en-US" altLang="zh-TW"/>
              <a:t>pose</a:t>
            </a:r>
            <a:r>
              <a:rPr lang="zh-TW" altLang="en-US"/>
              <a:t> </a:t>
            </a:r>
            <a:r>
              <a:rPr lang="en-US" altLang="zh-TW"/>
              <a:t>from</a:t>
            </a:r>
            <a:r>
              <a:rPr lang="zh-TW" altLang="en-US"/>
              <a:t> </a:t>
            </a:r>
            <a:r>
              <a:rPr lang="en-US" altLang="zh-TW"/>
              <a:t>the</a:t>
            </a:r>
            <a:r>
              <a:rPr lang="zh-TW" altLang="en-US"/>
              <a:t> </a:t>
            </a:r>
            <a:r>
              <a:rPr lang="en-US" altLang="zh-TW"/>
              <a:t>network</a:t>
            </a:r>
            <a:r>
              <a:rPr lang="en-US" altLang="zh-TW" b="0" i="0" u="none" strike="noStrike" baseline="0"/>
              <a:t>,</a:t>
            </a:r>
            <a:r>
              <a:rPr lang="zh-TW" altLang="en-US" b="0" i="0" u="none" strike="noStrike" baseline="0"/>
              <a:t> </a:t>
            </a:r>
            <a:r>
              <a:rPr lang="en-US" altLang="zh-TW"/>
              <a:t>and</a:t>
            </a:r>
            <a:endParaRPr lang="en-US"/>
          </a:p>
          <a:p>
            <a:r>
              <a:rPr lang="en-US" altLang="zh-TW"/>
              <a:t>then</a:t>
            </a:r>
            <a:r>
              <a:rPr lang="zh-TW" altLang="en-US"/>
              <a:t> </a:t>
            </a:r>
            <a:r>
              <a:rPr lang="en-US" altLang="zh-TW"/>
              <a:t>select</a:t>
            </a:r>
            <a:r>
              <a:rPr lang="zh-TW" altLang="en-US"/>
              <a:t> </a:t>
            </a:r>
            <a:r>
              <a:rPr lang="en-US" altLang="zh-TW"/>
              <a:t>the</a:t>
            </a:r>
            <a:r>
              <a:rPr lang="zh-TW" altLang="en-US"/>
              <a:t> </a:t>
            </a:r>
            <a:r>
              <a:rPr lang="en-US" altLang="zh-TW"/>
              <a:t>best</a:t>
            </a:r>
            <a:r>
              <a:rPr lang="zh-TW" altLang="en-US"/>
              <a:t> </a:t>
            </a:r>
            <a:r>
              <a:rPr lang="en-US" altLang="zh-TW"/>
              <a:t>refined</a:t>
            </a:r>
            <a:r>
              <a:rPr lang="zh-TW" altLang="en-US"/>
              <a:t> </a:t>
            </a:r>
            <a:r>
              <a:rPr lang="en-US" altLang="zh-TW"/>
              <a:t>pose</a:t>
            </a:r>
            <a:r>
              <a:rPr lang="zh-TW" altLang="en-US"/>
              <a:t> </a:t>
            </a:r>
            <a:r>
              <a:rPr lang="en-US" altLang="zh-TW"/>
              <a:t>using</a:t>
            </a:r>
            <a:r>
              <a:rPr lang="zh-TW" altLang="en-US"/>
              <a:t> </a:t>
            </a:r>
            <a:r>
              <a:rPr lang="en-US" altLang="zh-TW"/>
              <a:t>the</a:t>
            </a:r>
            <a:r>
              <a:rPr lang="zh-TW" altLang="en-US"/>
              <a:t> </a:t>
            </a:r>
            <a:r>
              <a:rPr lang="en-US" altLang="zh-TW"/>
              <a:t>alignment</a:t>
            </a:r>
            <a:r>
              <a:rPr lang="zh-TW" altLang="en-US"/>
              <a:t> </a:t>
            </a:r>
            <a:r>
              <a:rPr lang="en-US" altLang="zh-TW"/>
              <a:t>metric</a:t>
            </a:r>
            <a:r>
              <a:rPr lang="zh-TW" altLang="en-US"/>
              <a:t> </a:t>
            </a:r>
            <a:r>
              <a:rPr lang="en-US" altLang="zh-TW"/>
              <a:t>proposed</a:t>
            </a:r>
            <a:r>
              <a:rPr lang="zh-TW" altLang="en-US"/>
              <a:t> </a:t>
            </a:r>
            <a:r>
              <a:rPr lang="en-US" altLang="zh-TW"/>
              <a:t>in</a:t>
            </a:r>
            <a:r>
              <a:rPr lang="zh-TW" altLang="en-US"/>
              <a:t> </a:t>
            </a:r>
            <a:r>
              <a:rPr lang="en-US" altLang="zh-TW"/>
              <a:t>.))))))))))))))</a:t>
            </a:r>
            <a:endParaRPr lang="en-US"/>
          </a:p>
          <a:p>
            <a:pPr algn="l"/>
            <a:endParaRPr lang="zh-TW" altLang="en-US" sz="1800">
              <a:latin typeface="Arial"/>
              <a:ea typeface="新細明體"/>
              <a:cs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2650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The rotation errors of the PLOSS for the wood block and the large clamp span from 0 degree to 180 degree. The two histograms indicate that the </a:t>
            </a:r>
            <a:r>
              <a:rPr lang="en-US" b="1" u="sng"/>
              <a:t>network is confused by the symmetric objects</a:t>
            </a:r>
            <a:r>
              <a:rPr lang="en-US"/>
              <a:t>.</a:t>
            </a:r>
            <a:endParaRPr lang="zh-TW"/>
          </a:p>
          <a:p>
            <a:pPr algn="l"/>
            <a:r>
              <a:rPr lang="en-US" b="0" i="0" u="none" strike="noStrike" baseline="0"/>
              <a:t>(((((((((</a:t>
            </a:r>
            <a:r>
              <a:rPr lang="zh-TW" altLang="en-US" err="1">
                <a:ea typeface="新細明體"/>
              </a:rPr>
              <a:t>就像先前所說的</a:t>
            </a:r>
            <a:r>
              <a:rPr lang="en-US" b="0" i="0" u="none" strike="noStrike" baseline="0"/>
              <a:t>, PLOSS does not</a:t>
            </a:r>
            <a:r>
              <a:rPr lang="en-US" altLang="zh-TW" b="0" i="0" u="none" strike="noStrike" baseline="0">
                <a:ea typeface="新細明體"/>
              </a:rPr>
              <a:t> </a:t>
            </a:r>
            <a:r>
              <a:rPr lang="en-US" b="0" i="0" u="none" strike="noStrike" baseline="0"/>
              <a:t>handle symmetric objects appropriately, since a symmetric</a:t>
            </a:r>
            <a:r>
              <a:rPr lang="en-US" altLang="zh-TW" b="0" i="0" u="none" strike="noStrike" baseline="0">
                <a:ea typeface="新細明體"/>
              </a:rPr>
              <a:t> </a:t>
            </a:r>
            <a:r>
              <a:rPr lang="en-US" b="0" i="0" u="none" strike="noStrike" baseline="0"/>
              <a:t>object can have multiple correct 3D rotations. Using such a</a:t>
            </a:r>
            <a:endParaRPr lang="en-US">
              <a:cs typeface="Calibri"/>
            </a:endParaRPr>
          </a:p>
          <a:p>
            <a:r>
              <a:rPr lang="en-US" b="0" i="0" u="none" strike="noStrike" baseline="0"/>
              <a:t>loss function on symmetric objects </a:t>
            </a:r>
            <a:r>
              <a:rPr lang="en-US" b="1" i="0" u="sng" strike="noStrike" baseline="0"/>
              <a:t>unnecessarily penalizes the</a:t>
            </a:r>
            <a:r>
              <a:rPr lang="en-US" altLang="zh-TW" b="1" i="0" u="sng" strike="noStrike" baseline="0">
                <a:ea typeface="新細明體"/>
              </a:rPr>
              <a:t> </a:t>
            </a:r>
            <a:r>
              <a:rPr lang="en-US" b="1" i="0" u="sng" strike="noStrike" baseline="0"/>
              <a:t>network for regressing to one of the alternative 3D rotations</a:t>
            </a:r>
            <a:r>
              <a:rPr lang="en-US" b="0" i="0" u="none" strike="noStrike" baseline="0"/>
              <a:t>,</a:t>
            </a:r>
            <a:r>
              <a:rPr lang="en-US"/>
              <a:t> </a:t>
            </a:r>
            <a:r>
              <a:rPr lang="en-US" b="0" i="0" u="none" strike="noStrike" baseline="0"/>
              <a:t>thereby giving possibly inconsistent(</a:t>
            </a:r>
            <a:r>
              <a:rPr lang="zh-TW" altLang="en-US" err="1">
                <a:ea typeface="新細明體"/>
              </a:rPr>
              <a:t>不符的</a:t>
            </a:r>
            <a:r>
              <a:rPr lang="en-US" b="0" i="0" u="none" strike="noStrike" baseline="0"/>
              <a:t>) training signals.))))))))))))))))))</a:t>
            </a:r>
            <a:endParaRPr lang="en-US"/>
          </a:p>
          <a:p>
            <a:r>
              <a:rPr lang="en-US"/>
              <a:t> While the histograms of the SLOSS concentrate on the 180 degree error for the wood block and 0 degree and 180 degree for the large clamp, since they are symmetric with respect to 180 degree rotation around their coordinate axes.</a:t>
            </a:r>
          </a:p>
          <a:p>
            <a:pPr algn="l"/>
            <a:endParaRPr lang="en-US" altLang="zh-TW">
              <a:ea typeface="新細明體"/>
              <a:cs typeface="Calibri"/>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732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t>***********</a:t>
            </a:r>
            <a:r>
              <a:rPr lang="en-US" b="0" i="0" u="none" strike="noStrike" baseline="0"/>
              <a:t>We show the area under the accuracy-threshold curve using both the ADD metric and the ADD-S metric, where we </a:t>
            </a:r>
            <a:r>
              <a:rPr lang="en-US" b="1" i="0" u="sng" strike="noStrike" baseline="0"/>
              <a:t>vary the threshold for the average distance </a:t>
            </a:r>
            <a:r>
              <a:rPr lang="en-US" b="0" i="0" u="none" strike="noStrike" baseline="0"/>
              <a:t>and then compute the pose accuracy. The maximum threshold is set to 10cm(ADD</a:t>
            </a:r>
            <a:r>
              <a:rPr lang="zh-TW" altLang="en-US" b="0" i="0" u="none" strike="noStrike" baseline="0">
                <a:ea typeface="新細明體"/>
              </a:rPr>
              <a:t>最大就是</a:t>
            </a:r>
            <a:r>
              <a:rPr lang="en-US" b="0" i="0" u="none" strike="noStrike" baseline="0"/>
              <a:t>10cm</a:t>
            </a:r>
            <a:r>
              <a:rPr lang="zh-TW" altLang="en-US" b="0" i="0" u="none" strike="noStrike" baseline="0">
                <a:ea typeface="新細明體"/>
              </a:rPr>
              <a:t>就不算成功</a:t>
            </a:r>
            <a:r>
              <a:rPr lang="en-US"/>
              <a:t>).********</a:t>
            </a:r>
            <a:endParaRPr lang="zh-TW"/>
          </a:p>
          <a:p>
            <a:r>
              <a:rPr lang="zh-TW" altLang="en-US" b="0" i="0" u="none" strike="noStrike" baseline="0" err="1">
                <a:ea typeface="新細明體"/>
              </a:rPr>
              <a:t>左半部分</a:t>
            </a:r>
            <a:r>
              <a:rPr lang="en-US" altLang="zh-TW">
                <a:ea typeface="新細明體"/>
              </a:rPr>
              <a:t>(center localization)</a:t>
            </a:r>
            <a:endParaRPr lang="en-US">
              <a:ea typeface="新細明體"/>
            </a:endParaRPr>
          </a:p>
          <a:p>
            <a:r>
              <a:rPr lang="en-US" b="0" i="0" u="none" strike="noStrike" baseline="0"/>
              <a:t>By only using color images, our network significantly outperforms the 3D coordinate regression net work. </a:t>
            </a:r>
            <a:r>
              <a:rPr lang="en-US"/>
              <a:t>Because when</a:t>
            </a:r>
            <a:r>
              <a:rPr lang="en-US" b="0" i="0" u="none" strike="noStrike" baseline="0"/>
              <a:t> there are errors in the 3D coordinate</a:t>
            </a:r>
            <a:r>
              <a:rPr lang="en-US"/>
              <a:t> </a:t>
            </a:r>
            <a:r>
              <a:rPr lang="en-US" b="0" i="0" u="none" strike="noStrike" baseline="0"/>
              <a:t>regression results, the estimated 6D pose can drift far away from the ground truth pose. While in our network, the </a:t>
            </a:r>
            <a:r>
              <a:rPr lang="en-US" b="1" i="0" u="sng" strike="noStrike" baseline="0"/>
              <a:t>center</a:t>
            </a:r>
            <a:r>
              <a:rPr lang="en-US" b="1" u="sng"/>
              <a:t> </a:t>
            </a:r>
            <a:r>
              <a:rPr lang="en-US" b="1" i="0" u="sng" strike="noStrike" baseline="0"/>
              <a:t>localization </a:t>
            </a:r>
            <a:r>
              <a:rPr lang="en-US" b="0" i="0" u="none" strike="noStrike" baseline="0"/>
              <a:t>helps to constrain the 3D translation estimation even if the object is occluded</a:t>
            </a:r>
            <a:endParaRPr lang="en-US">
              <a:cs typeface="Calibri"/>
            </a:endParaRPr>
          </a:p>
          <a:p>
            <a:pPr algn="l"/>
            <a:r>
              <a:rPr lang="en-US" err="1"/>
              <a:t>右半部分</a:t>
            </a:r>
            <a:r>
              <a:rPr lang="en-US" altLang="zh-TW"/>
              <a:t>(ICP)</a:t>
            </a:r>
            <a:endParaRPr lang="en-US"/>
          </a:p>
          <a:p>
            <a:r>
              <a:rPr lang="en-US" b="0" i="0" u="none" strike="noStrike" baseline="0"/>
              <a:t>Refining the poses with ICP significantly improves the performance. </a:t>
            </a:r>
            <a:r>
              <a:rPr lang="en-US" b="0" i="0" u="none" strike="noStrike" baseline="0" err="1"/>
              <a:t>PoseCNN</a:t>
            </a:r>
            <a:r>
              <a:rPr lang="en-US" b="0" i="0" u="none" strike="noStrike" baseline="0"/>
              <a:t> with ICP</a:t>
            </a:r>
            <a:r>
              <a:rPr lang="en-US"/>
              <a:t> </a:t>
            </a:r>
            <a:r>
              <a:rPr lang="en-US" b="0" i="0" u="none" strike="noStrike" baseline="0"/>
              <a:t>achieves superior performance compared to the 3D coordinate regression network </a:t>
            </a:r>
            <a:r>
              <a:rPr lang="en-US" b="1" i="0" u="sng" strike="noStrike" baseline="0"/>
              <a:t>when using depth images</a:t>
            </a:r>
            <a:r>
              <a:rPr lang="en-US" b="0" i="0" u="none" strike="noStrike" baseline="0"/>
              <a:t>. The initial pose</a:t>
            </a:r>
            <a:r>
              <a:rPr lang="en-US"/>
              <a:t> </a:t>
            </a:r>
            <a:r>
              <a:rPr lang="en-US" b="0" i="0" u="none" strike="noStrike" baseline="0"/>
              <a:t>in ICP is critical for convergence. </a:t>
            </a:r>
            <a:r>
              <a:rPr lang="en-US" b="0" i="0" u="none" strike="noStrike" baseline="0" err="1"/>
              <a:t>PoseCNN</a:t>
            </a:r>
            <a:r>
              <a:rPr lang="en-US" b="0" i="0" u="none" strike="noStrike" baseline="0"/>
              <a:t> provides better initial 6D poses for ICP refinement(posecnn</a:t>
            </a:r>
            <a:r>
              <a:rPr lang="zh-TW" altLang="en-US"/>
              <a:t>會比</a:t>
            </a:r>
            <a:r>
              <a:rPr lang="en-US" b="0" i="0" u="none" strike="noStrike" baseline="0"/>
              <a:t>3d </a:t>
            </a:r>
            <a:r>
              <a:rPr lang="en-US" b="0" i="0" u="none" strike="noStrike" baseline="0" err="1"/>
              <a:t>coordinate</a:t>
            </a:r>
            <a:r>
              <a:rPr lang="zh-TW" altLang="en-US" err="1"/>
              <a:t>還要快地找到初始的位置</a:t>
            </a:r>
            <a:r>
              <a:rPr lang="zh-TW" altLang="en-US" b="0" i="0" u="none" strike="noStrike" baseline="0" err="1"/>
              <a:t>，</a:t>
            </a:r>
            <a:r>
              <a:rPr lang="zh-TW" altLang="en-US" err="1"/>
              <a:t>以便之後拿</a:t>
            </a:r>
            <a:r>
              <a:rPr lang="en-US" b="0" i="0" u="none" strike="noStrike" baseline="0" err="1"/>
              <a:t>icp</a:t>
            </a:r>
            <a:r>
              <a:rPr lang="zh-TW" altLang="en-US" b="0" i="0" u="none" strike="noStrike" baseline="0" err="1"/>
              <a:t>做</a:t>
            </a:r>
            <a:r>
              <a:rPr lang="en-US" b="0" i="0" u="none" strike="noStrike" baseline="0" err="1"/>
              <a:t>refinement</a:t>
            </a:r>
            <a:r>
              <a:rPr lang="zh-TW" altLang="en-US" err="1"/>
              <a:t>的時候處理的必較好</a:t>
            </a:r>
            <a:r>
              <a:rPr lang="en-US" b="0" i="0" u="none" strike="noStrike" baseline="0"/>
              <a:t>)</a:t>
            </a:r>
            <a:endParaRPr lang="en-US"/>
          </a:p>
          <a:p>
            <a:pPr algn="l"/>
            <a:r>
              <a:rPr lang="en-US" b="0" i="0" u="none" strike="noStrike" baseline="0"/>
              <a:t>3. We can see that some objects are more difficult to handle such as the tuna fish can that is small and with less texture. The 3D coordinate regression network cannot handle symmetric objects very well such as the bowl.</a:t>
            </a:r>
            <a:endParaRPr lang="en-US"/>
          </a:p>
          <a:p>
            <a:r>
              <a:rPr lang="en-US"/>
              <a:t>As we can see by </a:t>
            </a:r>
            <a:r>
              <a:rPr lang="en-US" b="0" i="0" u="none" strike="noStrike" baseline="0"/>
              <a:t>using our ShapeMatch-Loss for training,</a:t>
            </a:r>
            <a:r>
              <a:rPr lang="en-US"/>
              <a:t> </a:t>
            </a:r>
            <a:r>
              <a:rPr lang="en-US" b="0" i="0" u="none" strike="noStrike" baseline="0"/>
              <a:t>PoseCNN is able to correctly estimate the 6D pose of the </a:t>
            </a:r>
            <a:r>
              <a:rPr lang="en-US"/>
              <a:t>symmetric </a:t>
            </a:r>
            <a:r>
              <a:rPr lang="en-US" b="0" i="0" u="none" strike="noStrike" baseline="0"/>
              <a:t>objects</a:t>
            </a:r>
            <a:r>
              <a:rPr lang="en-US"/>
              <a:t>.</a:t>
            </a:r>
          </a:p>
          <a:p>
            <a:pPr algn="l"/>
            <a:endParaRPr lang="en-US">
              <a:latin typeface="Calibri"/>
              <a:ea typeface="新細明體"/>
              <a:cs typeface="Calibri"/>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582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baseline="0"/>
              <a:t>We show the area under the accuracy-threshold curve using both the ADD(top middle) metric and</a:t>
            </a:r>
            <a:r>
              <a:rPr lang="en-US" altLang="zh-TW" b="0" i="0" u="none" strike="noStrike" baseline="0">
                <a:ea typeface="新細明體"/>
              </a:rPr>
              <a:t> </a:t>
            </a:r>
            <a:r>
              <a:rPr lang="en-US" b="0" i="0" u="none" strike="noStrike" baseline="0"/>
              <a:t>the ADD-S(top left) metric</a:t>
            </a:r>
            <a:endParaRPr lang="zh-TW"/>
          </a:p>
          <a:p>
            <a:r>
              <a:rPr lang="en-US" b="0" i="0" u="none" strike="noStrike" baseline="0"/>
              <a:t>displays some 6D pose estimation results on the YCB-Video dataset. We can see that the </a:t>
            </a:r>
            <a:r>
              <a:rPr lang="en-US" b="1" i="0" u="sng" strike="noStrike" baseline="0"/>
              <a:t>center prediction </a:t>
            </a:r>
            <a:r>
              <a:rPr lang="en-US" b="0" i="0" u="none" strike="noStrike" baseline="0"/>
              <a:t>is</a:t>
            </a:r>
            <a:r>
              <a:rPr lang="en-US"/>
              <a:t> </a:t>
            </a:r>
            <a:r>
              <a:rPr lang="en-US" b="0" i="0" u="none" strike="noStrike" baseline="0"/>
              <a:t>quite accurate even if the center is occluded by another object. Our network </a:t>
            </a:r>
            <a:r>
              <a:rPr lang="en-US" b="0" i="0" u="sng" strike="noStrike" baseline="0"/>
              <a:t>with color only </a:t>
            </a:r>
            <a:r>
              <a:rPr lang="en-US" b="0" i="0" u="none" strike="noStrike" baseline="0"/>
              <a:t>is already able to provide good</a:t>
            </a:r>
            <a:r>
              <a:rPr lang="en-US"/>
              <a:t> </a:t>
            </a:r>
            <a:r>
              <a:rPr lang="en-US" b="0" i="0" u="none" strike="noStrike" baseline="0"/>
              <a:t>6D pose estimation. With ICP refinement, the accuracy of the 6D pose is further improved.</a:t>
            </a:r>
            <a:endParaRPr lang="en-US">
              <a:cs typeface="Calibri"/>
            </a:endParaRPr>
          </a:p>
          <a:p>
            <a:pPr algn="l"/>
            <a:endParaRPr lang="en-US" altLang="zh-TW" sz="1800">
              <a:latin typeface="NimbusRomNo9L-Regu"/>
              <a:ea typeface="新細明體"/>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2446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i="0" u="none" strike="noStrike" baseline="0"/>
              <a:t>The </a:t>
            </a:r>
            <a:r>
              <a:rPr lang="en-US" i="0" u="none" strike="noStrike" baseline="0" err="1"/>
              <a:t>OccludedLINEMOD</a:t>
            </a:r>
            <a:r>
              <a:rPr lang="en-US" i="0" u="none" strike="noStrike" baseline="0"/>
              <a:t> dataset is challenging due to significant occlusions between objects. We first conduct experiments</a:t>
            </a:r>
            <a:r>
              <a:rPr lang="en-US"/>
              <a:t> </a:t>
            </a:r>
            <a:r>
              <a:rPr lang="en-US" i="0" u="sng" strike="noStrike" baseline="0"/>
              <a:t>using color images only</a:t>
            </a:r>
            <a:r>
              <a:rPr lang="en-US" i="0" u="none" strike="noStrike" baseline="0"/>
              <a:t>. Fig. 8(b) shows </a:t>
            </a:r>
            <a:r>
              <a:rPr lang="en-US" i="0" u="sng" strike="noStrike" baseline="0"/>
              <a:t>the accuracy threshold curves with reprojection error</a:t>
            </a:r>
            <a:r>
              <a:rPr lang="en-US" i="0" u="none" strike="noStrike" baseline="0"/>
              <a:t> for 7 objects in the</a:t>
            </a:r>
            <a:r>
              <a:rPr lang="en-US"/>
              <a:t> </a:t>
            </a:r>
            <a:r>
              <a:rPr lang="en-US" i="0" u="none" strike="noStrike" baseline="0"/>
              <a:t>dataset, where we compare </a:t>
            </a:r>
            <a:r>
              <a:rPr lang="en-US" i="0" u="none" strike="noStrike" baseline="0" err="1"/>
              <a:t>PoseCNN</a:t>
            </a:r>
            <a:r>
              <a:rPr lang="en-US" i="0" u="none" strike="noStrike" baseline="0"/>
              <a:t> the current state-of-the-art by using color images as input. These results show that </a:t>
            </a:r>
            <a:r>
              <a:rPr lang="en-US" i="0" u="none" strike="noStrike" baseline="0" err="1"/>
              <a:t>PoseCNN</a:t>
            </a:r>
            <a:r>
              <a:rPr lang="en-US" i="0" u="none" strike="noStrike" baseline="0"/>
              <a:t> is able to correctly localize the target object even under severe occlusions.</a:t>
            </a:r>
            <a:endParaRPr lang="zh-TW"/>
          </a:p>
          <a:p>
            <a:pPr algn="l"/>
            <a:endParaRPr lang="en-US" altLang="zh-TW" sz="1800">
              <a:latin typeface="NimbusRomNo9L-Regu"/>
              <a:ea typeface="新細明體"/>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022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b="1" u="sng">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52070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last is the conclusion,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author proposed a new framework called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PoseCNN</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which decouples the estimation of 3D rotation and 3D translation.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3D translation is estimated by localizing the object center and predicting the center distance.</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And the 3D rotation is predicted by regressing to a quaternion representation.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This opens the path to using cameras with resolution and field of view that goes far beyond currently used depth camera systems.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8598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tLang="zh-TW" b="1" i="0">
                <a:solidFill>
                  <a:srgbClr val="404040"/>
                </a:solidFill>
                <a:effectLst/>
                <a:latin typeface="Open Sans" panose="020B0604020202020204" pitchFamily="34" charset="0"/>
              </a:rPr>
              <a:t>That brings me to the end of our presentation, thanks for your attention</a:t>
            </a:r>
            <a:endParaRPr b="1" u="sng">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7768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altLang="zh-TW" sz="1800" b="0" i="0" u="none" strike="noStrike" dirty="0">
                <a:solidFill>
                  <a:srgbClr val="000000"/>
                </a:solidFill>
                <a:effectLst/>
                <a:latin typeface="Arial" panose="020B0604020202020204" pitchFamily="34" charset="0"/>
              </a:rPr>
              <a:t>The input image first goes through a cascaded convolutional neural network for feature extraction.</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And this part adopts the VGG </a:t>
            </a:r>
            <a:r>
              <a:rPr lang="en-US" altLang="zh-TW" sz="1800" b="0" i="0" u="none" strike="noStrike" dirty="0" err="1">
                <a:solidFill>
                  <a:srgbClr val="000000"/>
                </a:solidFill>
                <a:effectLst/>
                <a:latin typeface="Arial" panose="020B0604020202020204" pitchFamily="34" charset="0"/>
              </a:rPr>
              <a:t>structure,which</a:t>
            </a:r>
            <a:r>
              <a:rPr lang="en-US" altLang="zh-TW" sz="1800" b="0" i="0" u="none" strike="noStrike" dirty="0">
                <a:solidFill>
                  <a:srgbClr val="000000"/>
                </a:solidFill>
                <a:effectLst/>
                <a:latin typeface="Arial" panose="020B0604020202020204" pitchFamily="34" charset="0"/>
              </a:rPr>
              <a:t>  is a structure that extract feature maps with different resolution from input.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Then, the network is divided into three task branches, corresponding to semantic segmentation, translation matrix prediction and rotation matrix prediction.</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The semantic segmentation part use common fully convolutional neural network approach and we can get the Label of each object.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And next is the prediction of the translation matrix,</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It predict the direction of the connection between each point on the object and the center point and also predict the depth value of each point, </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Then, we can obtain the center point coordinates of each object point by voting and calculate the depth of each point on the object according to the semantic segmentation results. </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Finally the spatial position coordinates of the center point are calculated by inverse perspective transformation.</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The rotation matrix is ​​based on the ROI formed by the bounding rectangle of the object, and the quaternion is predicted by regression.</a:t>
            </a:r>
            <a:endParaRPr lang="en-US" altLang="zh-TW" b="0" dirty="0">
              <a:effectLst/>
            </a:endParaRPr>
          </a:p>
          <a:p>
            <a:br>
              <a:rPr lang="en-US" altLang="zh-TW" b="0">
                <a:effectLst/>
              </a:rPr>
            </a:br>
            <a:br>
              <a:rPr lang="en-US" altLang="zh-TW" b="0">
                <a:effectLst/>
              </a:rPr>
            </a:br>
            <a:br>
              <a:rPr lang="en-US" altLang="zh-TW" b="0">
                <a:effectLst/>
              </a:rPr>
            </a:br>
            <a:br>
              <a:rPr lang="en-US" altLang="zh-TW" b="0">
                <a:effectLst/>
              </a:rPr>
            </a:br>
            <a:br>
              <a:rPr lang="en-US" altLang="zh-TW" b="0">
                <a:effectLst/>
              </a:rPr>
            </a:br>
            <a:endParaRPr b="1" u="sng" dirty="0">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9403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baseline="0"/>
              <a:t>They have different 3D shapes, and their appearances on images are affected by lighting conditions, clutter in the scene and occlusions between objects</a:t>
            </a:r>
            <a:endParaRPr lang="zh-TW"/>
          </a:p>
          <a:p>
            <a:r>
              <a:rPr lang="en-US" b="0" i="0" u="none" strike="noStrike" baseline="0"/>
              <a:t>1. This paper is published at </a:t>
            </a:r>
            <a:r>
              <a:rPr lang="en-US"/>
              <a:t>2017</a:t>
            </a:r>
            <a:r>
              <a:rPr lang="en-US" b="0" i="0" u="none" strike="noStrike" baseline="0"/>
              <a:t>, but before </a:t>
            </a:r>
            <a:r>
              <a:rPr lang="en-US"/>
              <a:t>2017 </a:t>
            </a:r>
            <a:r>
              <a:rPr lang="en-US" b="0" i="0" u="none" strike="noStrike" baseline="0"/>
              <a:t>, the problem of 6D object pose estimation is</a:t>
            </a:r>
            <a:r>
              <a:rPr lang="en-US"/>
              <a:t> </a:t>
            </a:r>
            <a:r>
              <a:rPr lang="en-US" b="0" i="0" u="none" strike="noStrike" baseline="0"/>
              <a:t>tackled by matching feature points between 3D models and Images. </a:t>
            </a:r>
            <a:r>
              <a:rPr lang="en-US"/>
              <a:t>But </a:t>
            </a:r>
            <a:r>
              <a:rPr lang="en-US" b="0" i="0" u="none" strike="noStrike" baseline="0"/>
              <a:t>these methods require that there</a:t>
            </a:r>
            <a:r>
              <a:rPr lang="en-US"/>
              <a:t> </a:t>
            </a:r>
            <a:r>
              <a:rPr lang="en-US" b="0" i="0" u="none" strike="noStrike" baseline="0"/>
              <a:t>are rich textures on the objects in order to detect feature points for matching. As a result, they are unable to handle</a:t>
            </a:r>
            <a:endParaRPr lang="en-US">
              <a:cs typeface="Calibri"/>
            </a:endParaRPr>
          </a:p>
          <a:p>
            <a:pPr algn="l"/>
            <a:r>
              <a:rPr lang="en-US" b="0" i="0" u="none" strike="noStrike" baseline="0"/>
              <a:t>texture-less objects. With the emergence of depth cameras, several methods have been proposed for recognizing </a:t>
            </a:r>
            <a:r>
              <a:rPr lang="en-US" b="0" i="0" u="none" strike="noStrike" baseline="0" err="1"/>
              <a:t>textureless</a:t>
            </a:r>
            <a:r>
              <a:rPr lang="en-US" b="0" i="0" u="none" strike="noStrike" baseline="0"/>
              <a:t> objects using RGB-D data</a:t>
            </a:r>
            <a:endParaRPr lang="en-US">
              <a:cs typeface="Calibri"/>
            </a:endParaRPr>
          </a:p>
          <a:p>
            <a:pPr algn="l"/>
            <a:r>
              <a:rPr lang="en-US" b="0" i="0" u="none" strike="noStrike" baseline="0"/>
              <a:t>2. </a:t>
            </a:r>
            <a:r>
              <a:rPr lang="en-US"/>
              <a:t>(</a:t>
            </a:r>
            <a:r>
              <a:rPr lang="zh-TW" altLang="en-US">
                <a:ea typeface="新細明體"/>
              </a:rPr>
              <a:t>先說</a:t>
            </a:r>
            <a:r>
              <a:rPr lang="en-US"/>
              <a:t>)symmetries</a:t>
            </a:r>
            <a:r>
              <a:rPr lang="en-US" b="0" i="0" u="none" strike="noStrike" baseline="0"/>
              <a:t> are typically ignored during network training</a:t>
            </a:r>
            <a:r>
              <a:rPr lang="en-US"/>
              <a:t> before 2017</a:t>
            </a:r>
            <a:endParaRPr lang="en-US">
              <a:cs typeface="Calibri"/>
            </a:endParaRPr>
          </a:p>
          <a:p>
            <a:pPr algn="l"/>
            <a:endParaRPr lang="en-US" altLang="zh-TW" sz="1800" b="0" u="none">
              <a:latin typeface="NimbusRomNo9L-Regu"/>
              <a:ea typeface="新細明體"/>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8788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Next, is our related work,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6D object pose estimation methods can be roughly classified into two cases, template-based methods and feature-based methods.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Let us first go into template-based methods.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b="1" u="sng">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310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template-based methods, a rigid template is constructed and used to scan different locations in the input image.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At each location, a similarity score is computed, and the best match is obtained by comparing these similarity scores.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many research , 2D object detection methods are used as template matching and augmented for 6D pose estimation, especially with deep learning-based object detectors.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Template based methods are useful in detecting texture-less objects, just like the picture.</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you can see, although the object has</a:t>
            </a:r>
            <a:r>
              <a:rPr lang="en-US" altLang="zh-TW" sz="1800" kern="10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 very little texture</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the 6D object pose can still be predicted accurately.</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However, they cannot handle occlusions between objects very well, since the template will have low similarity score if the object is occluded.</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322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Next is the feature-based methods.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feature-based methods, local features are extracted from either points of interest or every pixel in the image and matched to features on the 3D models to establish the 2D to 3D correspondences.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By doing so, the 6D poses can be recovered.</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Feature-based methods are able to handle occlusions between objects.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you can see in the ppt, the obscured object can be predicted accurately.</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However, they require sufficient textures on the objects in order to compute the local features.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According to the mention above , there are some drawbacks in existing researches.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a result, the author combined the advantages of both template-based methods and feature-based methods in a deep learning framework.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Let’s see how he did it.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3020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you know, given an input image, the task of 6D object pose estimation is to estimate the rigid transformation from the object coordinate system to the camera coordinate system.</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a result , the author proposed a convolutional neural network architecture that internally decouples the estimation of rotation R and translation 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network in ppt contains two stages.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first stage consists of 13 convolutional layers and 4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maxpooling</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layers, which extract feature maps with different resolutions from the input image.</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This stage is the backbone of the network since the extracted features are shared across all the tasks performed by the network.</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second stage consists of an embedding step,</a:t>
            </a: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that embeds the high-dimensional feature maps generated by the first stage into low-dimensional, task-specific features.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After that, the network performs three different tasks that lead to the 6D pose estimation , they are semantic labeling, 3D translation estimation, and 3D rotation regression.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Let’s first go into Semantic Labeling.</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544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order to detect objects in images, the author resorted to semantic labeling, where the network classifies each image pixel into an object class.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Semantic labeling provides richer information about the objects and handles occlusions better.</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embedding step of the semantic labeling branch takes two feature maps generated by the feature extraction stage as inputs.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After lots of convolution and Deconvolution, the output of this layer has n channels which n is the number of the semantic classes.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training, a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softmax</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cross entropy loss is applied to train the semantic labeling branch.</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While in testing, a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softmax</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function is used to compute the class probabilities of the pixels.</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1055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66a076cb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1566a076cbe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Next is 3D Translation Estimation</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As you can see in the picture, C is the camera coordinate, O is the object coordinate, and T is the coordinate of the object origin in the camera coordinate system.</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author estimated the 3D translation by localizing the 2D object center in the image and estimating object distance from the camera.</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To see, suppose the projection of T on the image is cx and cy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If the network can localize c in the image and estimate the depth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Tz</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t>
            </a: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then we can recover Tx and Ty according to the projection equation assuming a pinhole camera.</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fx</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and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fy</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denote the focal lengths of the camera, and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px</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py</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is the principal point.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In order to localize the 2D object center, the author designed their network to regress to the center direction for each pixel in the image. </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P is the pixel coordinates on the image, and according to the equation at the ppt, it regresses to three variables ,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nx</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ny</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 and </a:t>
            </a:r>
            <a:r>
              <a:rPr lang="en-US" altLang="zh-TW" sz="1800" kern="100" err="1">
                <a:effectLst/>
                <a:latin typeface="Calibri" panose="020F0502020204030204" pitchFamily="34" charset="0"/>
                <a:ea typeface="新細明體" panose="02020500000000000000" pitchFamily="18" charset="-120"/>
                <a:cs typeface="Times New Roman" panose="02020603050405020304" pitchFamily="18" charset="0"/>
              </a:rPr>
              <a:t>tz</a:t>
            </a:r>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a:effectLst/>
                <a:latin typeface="Calibri" panose="020F0502020204030204" pitchFamily="34" charset="0"/>
                <a:ea typeface="新細明體" panose="02020500000000000000" pitchFamily="18" charset="-120"/>
                <a:cs typeface="Times New Roman" panose="02020603050405020304" pitchFamily="18" charset="0"/>
              </a:rPr>
              <a:t>The normalization to unit vector here make it become scale-invariant and easier to be trained.</a:t>
            </a:r>
            <a:endParaRPr lang="zh-TW" altLang="zh-TW" sz="18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lnSpc>
                <a:spcPct val="100000"/>
              </a:lnSpc>
              <a:spcBef>
                <a:spcPts val="0"/>
              </a:spcBef>
              <a:spcAft>
                <a:spcPts val="0"/>
              </a:spcAft>
              <a:buSzPts val="1100"/>
              <a:buNone/>
            </a:pPr>
            <a:endParaRPr lang="zh-TW" altLang="en-US" b="0" u="none">
              <a:solidFill>
                <a:schemeClr val="dk1"/>
              </a:solidFill>
              <a:latin typeface="Arial"/>
              <a:ea typeface="Arial"/>
              <a:cs typeface="Arial"/>
              <a:sym typeface="Arial"/>
            </a:endParaRPr>
          </a:p>
        </p:txBody>
      </p:sp>
      <p:sp>
        <p:nvSpPr>
          <p:cNvPr id="131" name="Google Shape;131;g1566a076cbe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280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E16062-2259-C162-E289-EA72BD87A92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522C8ED-A44F-EB10-534D-7D3702B029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8E677D9-EF51-F9C7-DB4B-796414EBDBD4}"/>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0FD439EA-A7BA-8B26-CA3A-B0188B34E5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ABFC065-2B77-6191-AAF6-DB34481D28A8}"/>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1531228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782D6C-EC13-9614-A7CC-68A12B0AD09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4D82BEF-1A97-449C-7271-6B7F5AC1014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B2F7029-9267-2183-1D29-914E8F323CBB}"/>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C3DBC36A-0B15-DE03-69DA-9A40C9577DA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3646BD-D684-D839-F01F-BC6B42426B17}"/>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417323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9AA00B9-6AB0-D7D1-B389-099A8890CF8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8F73DC8-C996-290F-0778-06C10D44C81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07084BC-FCD6-EA2B-D8AD-EAD012CDB3DF}"/>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F0FB3E4F-3B64-26D3-7CB4-D7FE541B248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9FF160F-0916-FD24-2B00-03D8A4A649E5}"/>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3667924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BC38E-F071-47F2-7A46-90674FF99C9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1D17E62-CEAB-A70B-AEED-E7B4DD63B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6545844-7F53-5054-1AA5-D254B9218587}"/>
              </a:ext>
            </a:extLst>
          </p:cNvPr>
          <p:cNvSpPr>
            <a:spLocks noGrp="1"/>
          </p:cNvSpPr>
          <p:nvPr>
            <p:ph type="dt" sz="half" idx="10"/>
          </p:nvPr>
        </p:nvSpPr>
        <p:spPr/>
        <p:txBody>
          <a:bodyPr/>
          <a:lstStyle/>
          <a:p>
            <a:fld id="{37ECD4E0-D922-4CF7-A916-3019E51ED7EB}"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4835D96E-9747-D9C0-1CE9-B101247F1E3C}"/>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9856118F-B09F-C72E-6A1D-398CC78EA274}"/>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147803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E876A2-3D0C-3C88-F0E0-0A80A454053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3522003-BDDB-DE46-4886-5DB0EA7E60C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EC68E26-DDFA-DA61-5FB4-ED229AE13EB1}"/>
              </a:ext>
            </a:extLst>
          </p:cNvPr>
          <p:cNvSpPr>
            <a:spLocks noGrp="1"/>
          </p:cNvSpPr>
          <p:nvPr>
            <p:ph type="dt" sz="half" idx="10"/>
          </p:nvPr>
        </p:nvSpPr>
        <p:spPr/>
        <p:txBody>
          <a:bodyPr/>
          <a:lstStyle/>
          <a:p>
            <a:fld id="{D349929B-E274-4A0B-BD58-50AC19B211EA}"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0A2EA8E4-B9BD-F9B0-9188-83ABBA9C235A}"/>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F813F4D3-4BB7-CE4F-4A98-FA67B5721997}"/>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2693046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C186C-0771-A451-BC11-95DCC8A27D0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C404E73-FAE3-C223-794B-D3ECDD0E1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462922E-D73C-D90B-CBC0-7B725C4D1EBA}"/>
              </a:ext>
            </a:extLst>
          </p:cNvPr>
          <p:cNvSpPr>
            <a:spLocks noGrp="1"/>
          </p:cNvSpPr>
          <p:nvPr>
            <p:ph type="dt" sz="half" idx="10"/>
          </p:nvPr>
        </p:nvSpPr>
        <p:spPr/>
        <p:txBody>
          <a:bodyPr/>
          <a:lstStyle/>
          <a:p>
            <a:fld id="{2A1017A9-E91E-42AF-80BB-4B99E813320D}"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903B42C2-039E-02D0-CDBC-D0F32A01AADB}"/>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663DCEE2-0E02-0A14-CC4C-390E70274A3E}"/>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2160181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24463C-DCCE-3C9D-CEDC-2A28D7380C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CE6EF2C-A906-1B71-54B7-5BEB636C573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AFF78BC-5D52-E494-7B04-245AEE1C3A4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4F3963A-F7B2-7FC4-4C73-D6D48EB76B42}"/>
              </a:ext>
            </a:extLst>
          </p:cNvPr>
          <p:cNvSpPr>
            <a:spLocks noGrp="1"/>
          </p:cNvSpPr>
          <p:nvPr>
            <p:ph type="dt" sz="half" idx="10"/>
          </p:nvPr>
        </p:nvSpPr>
        <p:spPr/>
        <p:txBody>
          <a:bodyPr/>
          <a:lstStyle/>
          <a:p>
            <a:fld id="{55DDCF2A-0720-4F0C-91A0-EDE8247DCF13}" type="datetime1">
              <a:rPr lang="zh-TW" altLang="en-US" smtClean="0"/>
              <a:t>2022/11/7</a:t>
            </a:fld>
            <a:endParaRPr lang="zh-TW" altLang="en-US"/>
          </a:p>
        </p:txBody>
      </p:sp>
      <p:sp>
        <p:nvSpPr>
          <p:cNvPr id="6" name="頁尾版面配置區 5">
            <a:extLst>
              <a:ext uri="{FF2B5EF4-FFF2-40B4-BE49-F238E27FC236}">
                <a16:creationId xmlns:a16="http://schemas.microsoft.com/office/drawing/2014/main" id="{5F9A00C5-4936-19DF-90E1-1B7BBC421DF8}"/>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7" name="投影片編號版面配置區 6">
            <a:extLst>
              <a:ext uri="{FF2B5EF4-FFF2-40B4-BE49-F238E27FC236}">
                <a16:creationId xmlns:a16="http://schemas.microsoft.com/office/drawing/2014/main" id="{E86E374F-B795-48A5-51CC-64F463B36ECC}"/>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1573815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49DCB3-0C45-4D2B-DC98-B7656624084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88A4027-3878-FC93-3D0A-24E84FABB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F0098ED-50A3-12C8-0D60-DAFE21963C8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9B33350-CEEF-2E99-1EE0-64F037A7F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4D7869C-1E01-0708-A19A-B0F16774C5C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F5F1987-3E4A-7B07-293E-7B0AAD6E7E2C}"/>
              </a:ext>
            </a:extLst>
          </p:cNvPr>
          <p:cNvSpPr>
            <a:spLocks noGrp="1"/>
          </p:cNvSpPr>
          <p:nvPr>
            <p:ph type="dt" sz="half" idx="10"/>
          </p:nvPr>
        </p:nvSpPr>
        <p:spPr/>
        <p:txBody>
          <a:bodyPr/>
          <a:lstStyle/>
          <a:p>
            <a:fld id="{95093EF8-742F-4D0C-B4DD-FB56CDA023C9}" type="datetime1">
              <a:rPr lang="zh-TW" altLang="en-US" smtClean="0"/>
              <a:t>2022/11/7</a:t>
            </a:fld>
            <a:endParaRPr lang="zh-TW" altLang="en-US"/>
          </a:p>
        </p:txBody>
      </p:sp>
      <p:sp>
        <p:nvSpPr>
          <p:cNvPr id="8" name="頁尾版面配置區 7">
            <a:extLst>
              <a:ext uri="{FF2B5EF4-FFF2-40B4-BE49-F238E27FC236}">
                <a16:creationId xmlns:a16="http://schemas.microsoft.com/office/drawing/2014/main" id="{534B9463-F823-BDEB-693E-0C2012F37EF5}"/>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9" name="投影片編號版面配置區 8">
            <a:extLst>
              <a:ext uri="{FF2B5EF4-FFF2-40B4-BE49-F238E27FC236}">
                <a16:creationId xmlns:a16="http://schemas.microsoft.com/office/drawing/2014/main" id="{2DCC85B2-B7C6-E4FA-991A-D291962D84D0}"/>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12466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65D7A8-69C2-46DE-84D2-F696452D9A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0F25100-D2E3-C13A-E569-43986D9802CF}"/>
              </a:ext>
            </a:extLst>
          </p:cNvPr>
          <p:cNvSpPr>
            <a:spLocks noGrp="1"/>
          </p:cNvSpPr>
          <p:nvPr>
            <p:ph type="dt" sz="half" idx="10"/>
          </p:nvPr>
        </p:nvSpPr>
        <p:spPr/>
        <p:txBody>
          <a:bodyPr/>
          <a:lstStyle/>
          <a:p>
            <a:fld id="{D10F304F-A3CE-493C-8F4D-0B8A1F1CCFD2}" type="datetime1">
              <a:rPr lang="zh-TW" altLang="en-US" smtClean="0"/>
              <a:t>2022/11/7</a:t>
            </a:fld>
            <a:endParaRPr lang="zh-TW" altLang="en-US"/>
          </a:p>
        </p:txBody>
      </p:sp>
      <p:sp>
        <p:nvSpPr>
          <p:cNvPr id="4" name="頁尾版面配置區 3">
            <a:extLst>
              <a:ext uri="{FF2B5EF4-FFF2-40B4-BE49-F238E27FC236}">
                <a16:creationId xmlns:a16="http://schemas.microsoft.com/office/drawing/2014/main" id="{D863EF63-17F3-CEA6-311F-C7D941CC9F18}"/>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5" name="投影片編號版面配置區 4">
            <a:extLst>
              <a:ext uri="{FF2B5EF4-FFF2-40B4-BE49-F238E27FC236}">
                <a16:creationId xmlns:a16="http://schemas.microsoft.com/office/drawing/2014/main" id="{D080A5EE-CDC9-F01B-7A38-EFDA02DA403E}"/>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2843256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5C1718D-2722-EB56-CD27-0BBF8192D583}"/>
              </a:ext>
            </a:extLst>
          </p:cNvPr>
          <p:cNvSpPr>
            <a:spLocks noGrp="1"/>
          </p:cNvSpPr>
          <p:nvPr>
            <p:ph type="dt" sz="half" idx="10"/>
          </p:nvPr>
        </p:nvSpPr>
        <p:spPr/>
        <p:txBody>
          <a:bodyPr/>
          <a:lstStyle/>
          <a:p>
            <a:fld id="{4DBC4F2D-53D9-46F3-B64A-37FA2F4F00A6}" type="datetime1">
              <a:rPr lang="zh-TW" altLang="en-US" smtClean="0"/>
              <a:t>2022/11/7</a:t>
            </a:fld>
            <a:endParaRPr lang="zh-TW" altLang="en-US"/>
          </a:p>
        </p:txBody>
      </p:sp>
      <p:sp>
        <p:nvSpPr>
          <p:cNvPr id="3" name="頁尾版面配置區 2">
            <a:extLst>
              <a:ext uri="{FF2B5EF4-FFF2-40B4-BE49-F238E27FC236}">
                <a16:creationId xmlns:a16="http://schemas.microsoft.com/office/drawing/2014/main" id="{68F63F10-50F1-7092-67F5-3B055E0E8139}"/>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4" name="投影片編號版面配置區 3">
            <a:extLst>
              <a:ext uri="{FF2B5EF4-FFF2-40B4-BE49-F238E27FC236}">
                <a16:creationId xmlns:a16="http://schemas.microsoft.com/office/drawing/2014/main" id="{2FA520AB-C514-48D9-407F-2AF0C9DAF984}"/>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3556121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56E25-B19A-86DB-BC64-82D457410B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2681005-A159-F64D-D9AF-C0AD9F9B39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8D662F3-38D9-0F74-417D-D5B4564AA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359D088-C3E1-A0FE-5221-B19CE2554890}"/>
              </a:ext>
            </a:extLst>
          </p:cNvPr>
          <p:cNvSpPr>
            <a:spLocks noGrp="1"/>
          </p:cNvSpPr>
          <p:nvPr>
            <p:ph type="dt" sz="half" idx="10"/>
          </p:nvPr>
        </p:nvSpPr>
        <p:spPr/>
        <p:txBody>
          <a:bodyPr/>
          <a:lstStyle/>
          <a:p>
            <a:fld id="{8634790A-B817-4882-A853-95D2ADC605DA}" type="datetime1">
              <a:rPr lang="zh-TW" altLang="en-US" smtClean="0"/>
              <a:t>2022/11/7</a:t>
            </a:fld>
            <a:endParaRPr lang="zh-TW" altLang="en-US"/>
          </a:p>
        </p:txBody>
      </p:sp>
      <p:sp>
        <p:nvSpPr>
          <p:cNvPr id="6" name="頁尾版面配置區 5">
            <a:extLst>
              <a:ext uri="{FF2B5EF4-FFF2-40B4-BE49-F238E27FC236}">
                <a16:creationId xmlns:a16="http://schemas.microsoft.com/office/drawing/2014/main" id="{69C88C22-E269-365C-A383-0A69BED3EC9B}"/>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7" name="投影片編號版面配置區 6">
            <a:extLst>
              <a:ext uri="{FF2B5EF4-FFF2-40B4-BE49-F238E27FC236}">
                <a16:creationId xmlns:a16="http://schemas.microsoft.com/office/drawing/2014/main" id="{929A45BB-53B9-16E4-3B14-AD8D4D12E3AF}"/>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263118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04CCBF-BF8F-B5C5-8BB0-45E967070C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0A0046-48B0-34A0-6578-A7A70CA679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E8380D-23E2-313B-6A91-434F68BC53AE}"/>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97D6EFD2-4134-BA46-2EC9-90CE39C896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DEC746C-5CCC-231C-E834-D5A32F53B381}"/>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2210792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807F7-E5EF-4DFE-B968-F56C8E6ECB2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BD63941-89D1-FDAF-885D-47A510126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4605188-3925-BC39-E067-FC0C8C449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825429-AADE-026D-60C6-F26F2DD51B39}"/>
              </a:ext>
            </a:extLst>
          </p:cNvPr>
          <p:cNvSpPr>
            <a:spLocks noGrp="1"/>
          </p:cNvSpPr>
          <p:nvPr>
            <p:ph type="dt" sz="half" idx="10"/>
          </p:nvPr>
        </p:nvSpPr>
        <p:spPr/>
        <p:txBody>
          <a:bodyPr/>
          <a:lstStyle/>
          <a:p>
            <a:fld id="{69B41313-E388-4FB6-94A5-FD0020E68B13}" type="datetime1">
              <a:rPr lang="zh-TW" altLang="en-US" smtClean="0"/>
              <a:t>2022/11/7</a:t>
            </a:fld>
            <a:endParaRPr lang="zh-TW" altLang="en-US"/>
          </a:p>
        </p:txBody>
      </p:sp>
      <p:sp>
        <p:nvSpPr>
          <p:cNvPr id="6" name="頁尾版面配置區 5">
            <a:extLst>
              <a:ext uri="{FF2B5EF4-FFF2-40B4-BE49-F238E27FC236}">
                <a16:creationId xmlns:a16="http://schemas.microsoft.com/office/drawing/2014/main" id="{31EEBAA8-7224-63D7-6684-5302F32F0076}"/>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7" name="投影片編號版面配置區 6">
            <a:extLst>
              <a:ext uri="{FF2B5EF4-FFF2-40B4-BE49-F238E27FC236}">
                <a16:creationId xmlns:a16="http://schemas.microsoft.com/office/drawing/2014/main" id="{1E259EF5-03FD-3D5E-039B-333D1C70F302}"/>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1192886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D89B9D-1973-1CF2-4B17-0666AFB5071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4876426-F4DE-8E7A-8183-68370E45A4C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396FD6-4506-3935-2650-2B2F9CFA9DFC}"/>
              </a:ext>
            </a:extLst>
          </p:cNvPr>
          <p:cNvSpPr>
            <a:spLocks noGrp="1"/>
          </p:cNvSpPr>
          <p:nvPr>
            <p:ph type="dt" sz="half" idx="10"/>
          </p:nvPr>
        </p:nvSpPr>
        <p:spPr/>
        <p:txBody>
          <a:bodyPr/>
          <a:lstStyle/>
          <a:p>
            <a:fld id="{5B88CAD6-8905-46E6-B5E8-BBD3FBFD8C26}"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10E9E987-4308-C386-3B8A-69B3E9FF9E21}"/>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00AC4900-4E7F-AE7B-9077-DF5D3061FB5F}"/>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4267989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C39D65-90CF-2413-1FEF-241CCA350E1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B30A965-3CE6-82F4-FF84-2B26463B170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37D1E7-C92D-8237-2247-775D3D515AE5}"/>
              </a:ext>
            </a:extLst>
          </p:cNvPr>
          <p:cNvSpPr>
            <a:spLocks noGrp="1"/>
          </p:cNvSpPr>
          <p:nvPr>
            <p:ph type="dt" sz="half" idx="10"/>
          </p:nvPr>
        </p:nvSpPr>
        <p:spPr/>
        <p:txBody>
          <a:bodyPr/>
          <a:lstStyle/>
          <a:p>
            <a:fld id="{DC1B3CDB-6D0A-4C31-978C-68DEDEF64B29}"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3CA28074-1DF9-885F-A1EC-D47B9984D9C7}"/>
              </a:ext>
            </a:extLst>
          </p:cNvPr>
          <p:cNvSpPr>
            <a:spLocks noGrp="1"/>
          </p:cNvSpPr>
          <p:nvPr>
            <p:ph type="ftr" sz="quarter" idx="11"/>
          </p:nvPr>
        </p:nvSpPr>
        <p:spPr/>
        <p:txBody>
          <a:body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3E28150F-B3D4-515D-D82C-8C46B9539D9B}"/>
              </a:ext>
            </a:extLst>
          </p:cNvPr>
          <p:cNvSpPr>
            <a:spLocks noGrp="1"/>
          </p:cNvSpPr>
          <p:nvPr>
            <p:ph type="sldNum" sz="quarter" idx="12"/>
          </p:nvPr>
        </p:nvSpPr>
        <p:spPr/>
        <p:txBody>
          <a:body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213704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92827E-3522-61E6-5970-08421A01F3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345A6A9-DCAF-E36E-2C18-CE72A6029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5FD54D7-EEA1-A6BF-6F46-6CB32A7ED18D}"/>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06D71BC0-ED37-3BBD-3102-2F5EB2C0959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967437-9AA9-A56C-D42A-85DCF0DAB82D}"/>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189631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92D248-4683-EAD7-C82D-40EDD63B2A4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211BF33-E8FC-7DE1-DF5E-49D600808AB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90379DB-E521-B13D-BD16-18F09A01585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ABA725E-09B4-73CE-3125-64573C7E4B74}"/>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6" name="頁尾版面配置區 5">
            <a:extLst>
              <a:ext uri="{FF2B5EF4-FFF2-40B4-BE49-F238E27FC236}">
                <a16:creationId xmlns:a16="http://schemas.microsoft.com/office/drawing/2014/main" id="{20B6278E-464A-5D30-03EF-FD4FA939852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8458AD-B19C-FB13-B44A-32AA87934310}"/>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193838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62668-DD1D-61BC-FFE5-FBFEAB15FE7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765539C-2B2B-A3A0-8950-657E84C03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6AC6A78-C20C-5494-627D-64E0AEEAF63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837C648-4A95-4BB6-4E5B-DA4CEDC5C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21DF523-DDC0-C8B5-5AC7-0D628698827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E93328A-D00C-5647-F907-72E5A9225BD7}"/>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8" name="頁尾版面配置區 7">
            <a:extLst>
              <a:ext uri="{FF2B5EF4-FFF2-40B4-BE49-F238E27FC236}">
                <a16:creationId xmlns:a16="http://schemas.microsoft.com/office/drawing/2014/main" id="{71DF2A42-BA77-6958-649E-423BB1A64AE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52C7920-C2C4-2357-A0BE-0E67EBEBF7D6}"/>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89912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5815B-9AA2-8212-104D-8A568841341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08E5332-CEA5-93C3-C21F-155EB1B3D531}"/>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4" name="頁尾版面配置區 3">
            <a:extLst>
              <a:ext uri="{FF2B5EF4-FFF2-40B4-BE49-F238E27FC236}">
                <a16:creationId xmlns:a16="http://schemas.microsoft.com/office/drawing/2014/main" id="{85499903-E504-E51F-ACF4-1E8932048A1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9E36D27-0AEE-5B28-CF53-B25945669B75}"/>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2994509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8605262-FC5A-0DE6-283D-8B8A48B4DEE7}"/>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3" name="頁尾版面配置區 2">
            <a:extLst>
              <a:ext uri="{FF2B5EF4-FFF2-40B4-BE49-F238E27FC236}">
                <a16:creationId xmlns:a16="http://schemas.microsoft.com/office/drawing/2014/main" id="{D935A694-1F35-CFDE-2D46-F0ADAB88130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DD929C7-53F8-C045-D48B-6DE11364E6B4}"/>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349075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F14DC5-C4AE-87A8-F292-EAD0415A825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9402F13-5CD1-9FC2-A962-5D6518AD8F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C2FD6BD-BCAC-5185-C791-967EC4041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B737EAC-8885-3BB9-371E-2554BFBCDE52}"/>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6" name="頁尾版面配置區 5">
            <a:extLst>
              <a:ext uri="{FF2B5EF4-FFF2-40B4-BE49-F238E27FC236}">
                <a16:creationId xmlns:a16="http://schemas.microsoft.com/office/drawing/2014/main" id="{7823B7B6-9243-24D5-4662-4D53F8755CA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7C43948-80E4-15EA-D3FA-12D88488CD72}"/>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1226963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217EE-9C47-7113-6B4F-C326D22602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0F86E50-A070-7886-9651-7FC8D105A1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952E1D-E58E-0CEC-7024-58149FA96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E76F0B7-1046-A660-CBCF-23212C61811C}"/>
              </a:ext>
            </a:extLst>
          </p:cNvPr>
          <p:cNvSpPr>
            <a:spLocks noGrp="1"/>
          </p:cNvSpPr>
          <p:nvPr>
            <p:ph type="dt" sz="half" idx="10"/>
          </p:nvPr>
        </p:nvSpPr>
        <p:spPr/>
        <p:txBody>
          <a:bodyPr/>
          <a:lstStyle/>
          <a:p>
            <a:fld id="{05C2BF07-578B-458F-BC42-7C44F5EEA4B4}" type="datetimeFigureOut">
              <a:rPr lang="zh-TW" altLang="en-US" smtClean="0"/>
              <a:t>2022/11/7</a:t>
            </a:fld>
            <a:endParaRPr lang="zh-TW" altLang="en-US"/>
          </a:p>
        </p:txBody>
      </p:sp>
      <p:sp>
        <p:nvSpPr>
          <p:cNvPr id="6" name="頁尾版面配置區 5">
            <a:extLst>
              <a:ext uri="{FF2B5EF4-FFF2-40B4-BE49-F238E27FC236}">
                <a16:creationId xmlns:a16="http://schemas.microsoft.com/office/drawing/2014/main" id="{E1CD682C-877E-94D5-D2D6-CC2D939B8A1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A3CFD5-EDB8-6498-94EE-509601B90C34}"/>
              </a:ext>
            </a:extLst>
          </p:cNvPr>
          <p:cNvSpPr>
            <a:spLocks noGrp="1"/>
          </p:cNvSpPr>
          <p:nvPr>
            <p:ph type="sldNum" sz="quarter" idx="12"/>
          </p:nvPr>
        </p:nvSpPr>
        <p:spPr/>
        <p:txBody>
          <a:body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137561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6712AA6-6E4E-2C66-8826-6662BFE1A4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C3B42E6-12AA-B37B-2264-0629D6835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3152025-4D66-5D51-7614-FDE98484AA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2BF07-578B-458F-BC42-7C44F5EEA4B4}" type="datetimeFigureOut">
              <a:rPr lang="zh-TW" altLang="en-US" smtClean="0"/>
              <a:t>2022/11/7</a:t>
            </a:fld>
            <a:endParaRPr lang="zh-TW" altLang="en-US"/>
          </a:p>
        </p:txBody>
      </p:sp>
      <p:sp>
        <p:nvSpPr>
          <p:cNvPr id="5" name="頁尾版面配置區 4">
            <a:extLst>
              <a:ext uri="{FF2B5EF4-FFF2-40B4-BE49-F238E27FC236}">
                <a16:creationId xmlns:a16="http://schemas.microsoft.com/office/drawing/2014/main" id="{5DEA9BEE-4C2B-9BD5-4B3E-7EDEE44EB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8F9B892-A83E-BC11-F81D-3394E90CD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2EE27-BEFC-4BEB-8A88-A58E5100B881}" type="slidenum">
              <a:rPr lang="zh-TW" altLang="en-US" smtClean="0"/>
              <a:t>‹#›</a:t>
            </a:fld>
            <a:endParaRPr lang="zh-TW" altLang="en-US"/>
          </a:p>
        </p:txBody>
      </p:sp>
    </p:spTree>
    <p:extLst>
      <p:ext uri="{BB962C8B-B14F-4D97-AF65-F5344CB8AC3E}">
        <p14:creationId xmlns:p14="http://schemas.microsoft.com/office/powerpoint/2010/main" val="477756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99FF3B2-AD84-B64F-41A5-13B821D2E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C63A1AE-D393-B9BE-9508-D6561651A0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235FF0-2EE6-6707-3A25-86F4FAF2D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150DD-AD2D-4A4C-906C-86B0DAE9D1AB}" type="datetime1">
              <a:rPr lang="zh-TW" altLang="en-US" smtClean="0"/>
              <a:t>2022/11/7</a:t>
            </a:fld>
            <a:endParaRPr lang="zh-TW" altLang="en-US"/>
          </a:p>
        </p:txBody>
      </p:sp>
      <p:sp>
        <p:nvSpPr>
          <p:cNvPr id="5" name="頁尾版面配置區 4">
            <a:extLst>
              <a:ext uri="{FF2B5EF4-FFF2-40B4-BE49-F238E27FC236}">
                <a16:creationId xmlns:a16="http://schemas.microsoft.com/office/drawing/2014/main" id="{0DFB559A-725F-EFD0-7020-57923FBD8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National Yang Ming Chiao Tung University  Intelligent System Control Integration (ISCI) Lab.</a:t>
            </a:r>
            <a:endParaRPr lang="zh-TW" altLang="en-US"/>
          </a:p>
        </p:txBody>
      </p:sp>
      <p:sp>
        <p:nvSpPr>
          <p:cNvPr id="6" name="投影片編號版面配置區 5">
            <a:extLst>
              <a:ext uri="{FF2B5EF4-FFF2-40B4-BE49-F238E27FC236}">
                <a16:creationId xmlns:a16="http://schemas.microsoft.com/office/drawing/2014/main" id="{BEDA6FFD-784F-7653-E014-55AD4B53F2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31E88-F215-4C3F-9743-57BDF007A1E3}" type="slidenum">
              <a:rPr lang="zh-TW" altLang="en-US" smtClean="0"/>
              <a:t>‹#›</a:t>
            </a:fld>
            <a:endParaRPr lang="zh-TW" altLang="en-US"/>
          </a:p>
        </p:txBody>
      </p:sp>
    </p:spTree>
    <p:extLst>
      <p:ext uri="{BB962C8B-B14F-4D97-AF65-F5344CB8AC3E}">
        <p14:creationId xmlns:p14="http://schemas.microsoft.com/office/powerpoint/2010/main" val="348165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6" name="Google Shape;136;g1566a076cbe_0_81"/>
          <p:cNvSpPr txBox="1"/>
          <p:nvPr/>
        </p:nvSpPr>
        <p:spPr>
          <a:xfrm>
            <a:off x="3527916" y="4229074"/>
            <a:ext cx="5135417" cy="1200329"/>
          </a:xfrm>
          <a:prstGeom prst="rect">
            <a:avLst/>
          </a:prstGeom>
          <a:noFill/>
          <a:ln>
            <a:noFill/>
          </a:ln>
        </p:spPr>
        <p:txBody>
          <a:bodyPr spcFirstLastPara="1" wrap="square" lIns="91425" tIns="45700" rIns="91425" bIns="45700" anchor="t" anchorCtr="0">
            <a:normAutofit/>
          </a:bodyPr>
          <a:lstStyle/>
          <a:p>
            <a:pPr algn="ctr">
              <a:defRPr/>
            </a:pPr>
            <a:r>
              <a:rPr lang="en-US" altLang="zh-TW" sz="2400">
                <a:latin typeface="Arial" charset="0"/>
                <a:ea typeface="Arial" charset="0"/>
                <a:cs typeface="Arial" charset="0"/>
              </a:rPr>
              <a:t>Reporter</a:t>
            </a:r>
            <a:r>
              <a:rPr lang="zh-TW" altLang="en-US" sz="2400">
                <a:latin typeface="Arial" charset="0"/>
                <a:ea typeface="Arial" charset="0"/>
                <a:cs typeface="Arial" charset="0"/>
              </a:rPr>
              <a:t> </a:t>
            </a:r>
            <a:r>
              <a:rPr lang="en-US" altLang="zh-TW" sz="2400">
                <a:latin typeface="Arial" charset="0"/>
                <a:ea typeface="Arial" charset="0"/>
                <a:cs typeface="Arial" charset="0"/>
              </a:rPr>
              <a:t>: WEI-HAN CHEN</a:t>
            </a:r>
          </a:p>
          <a:p>
            <a:pPr algn="ctr">
              <a:defRPr/>
            </a:pPr>
            <a:r>
              <a:rPr lang="en-US" altLang="zh-TW" sz="2400">
                <a:latin typeface="Arial" charset="0"/>
                <a:ea typeface="Arial" charset="0"/>
                <a:cs typeface="Arial" charset="0"/>
              </a:rPr>
              <a:t>	</a:t>
            </a:r>
            <a:r>
              <a:rPr lang="zh-TW" altLang="en-US" sz="2400">
                <a:latin typeface="Arial" charset="0"/>
                <a:ea typeface="Arial" charset="0"/>
                <a:cs typeface="Arial" charset="0"/>
              </a:rPr>
              <a:t>          </a:t>
            </a:r>
            <a:r>
              <a:rPr lang="en-US" altLang="zh-TW" sz="2400">
                <a:latin typeface="Arial" charset="0"/>
                <a:ea typeface="Arial" charset="0"/>
                <a:cs typeface="Arial" charset="0"/>
              </a:rPr>
              <a:t>SHU-HUAN</a:t>
            </a:r>
            <a:r>
              <a:rPr lang="zh-TW" altLang="en-US" sz="2400">
                <a:latin typeface="Arial" charset="0"/>
                <a:ea typeface="Arial" charset="0"/>
                <a:cs typeface="Arial" charset="0"/>
              </a:rPr>
              <a:t> </a:t>
            </a:r>
            <a:r>
              <a:rPr lang="en-US" altLang="zh-TW" sz="2400">
                <a:latin typeface="Arial" charset="0"/>
                <a:ea typeface="Arial" charset="0"/>
                <a:cs typeface="Arial" charset="0"/>
              </a:rPr>
              <a:t>DENG</a:t>
            </a:r>
          </a:p>
        </p:txBody>
      </p:sp>
      <p:sp>
        <p:nvSpPr>
          <p:cNvPr id="137" name="Google Shape;137;g1566a076cbe_0_81"/>
          <p:cNvSpPr txBox="1"/>
          <p:nvPr/>
        </p:nvSpPr>
        <p:spPr>
          <a:xfrm>
            <a:off x="198783" y="1276548"/>
            <a:ext cx="11793685" cy="1200288"/>
          </a:xfrm>
          <a:prstGeom prst="rect">
            <a:avLst/>
          </a:prstGeom>
          <a:noFill/>
          <a:ln>
            <a:noFill/>
          </a:ln>
        </p:spPr>
        <p:txBody>
          <a:bodyPr spcFirstLastPara="1" wrap="square" lIns="91425" tIns="45700" rIns="91425" bIns="45700" anchor="t" anchorCtr="0">
            <a:spAutoFit/>
          </a:bodyPr>
          <a:lstStyle/>
          <a:p>
            <a:pPr algn="ctr"/>
            <a:r>
              <a:rPr lang="en-US" altLang="zh-TW" sz="3600" b="0" i="0" u="none" strike="noStrike" baseline="0" err="1">
                <a:latin typeface="Arial" panose="020B0604020202020204" pitchFamily="34" charset="0"/>
                <a:cs typeface="Arial" panose="020B0604020202020204" pitchFamily="34" charset="0"/>
              </a:rPr>
              <a:t>PoseCNN</a:t>
            </a:r>
            <a:r>
              <a:rPr lang="en-US" altLang="zh-TW" sz="3600" b="0" i="0" u="none" strike="noStrike" baseline="0">
                <a:latin typeface="Arial" panose="020B0604020202020204" pitchFamily="34" charset="0"/>
                <a:cs typeface="Arial" panose="020B0604020202020204" pitchFamily="34" charset="0"/>
              </a:rPr>
              <a:t>: A Convolutional Neural Network for 6D</a:t>
            </a:r>
          </a:p>
          <a:p>
            <a:pPr algn="ctr"/>
            <a:r>
              <a:rPr lang="en-US" altLang="zh-TW" sz="3600" b="0" i="0" u="none" strike="noStrike" baseline="0">
                <a:latin typeface="Arial" panose="020B0604020202020204" pitchFamily="34" charset="0"/>
                <a:cs typeface="Arial" panose="020B0604020202020204" pitchFamily="34" charset="0"/>
              </a:rPr>
              <a:t>Object Pose Estimation in Cluttered Scenes</a:t>
            </a:r>
            <a:endParaRPr lang="en-US" sz="6000" b="1"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2" name="文字方塊 1">
            <a:extLst>
              <a:ext uri="{FF2B5EF4-FFF2-40B4-BE49-F238E27FC236}">
                <a16:creationId xmlns:a16="http://schemas.microsoft.com/office/drawing/2014/main" id="{73EC4CB8-F24E-3262-AAC6-2E1116CF7FDD}"/>
              </a:ext>
            </a:extLst>
          </p:cNvPr>
          <p:cNvSpPr txBox="1"/>
          <p:nvPr/>
        </p:nvSpPr>
        <p:spPr>
          <a:xfrm>
            <a:off x="901121" y="2831343"/>
            <a:ext cx="10389758" cy="646331"/>
          </a:xfrm>
          <a:prstGeom prst="rect">
            <a:avLst/>
          </a:prstGeom>
          <a:noFill/>
        </p:spPr>
        <p:txBody>
          <a:bodyPr wrap="square" rtlCol="0">
            <a:spAutoFit/>
          </a:bodyPr>
          <a:lstStyle/>
          <a:p>
            <a:pPr algn="just"/>
            <a:r>
              <a:rPr lang="en-US" altLang="zh-TW" b="0" i="0">
                <a:solidFill>
                  <a:srgbClr val="222222"/>
                </a:solidFill>
                <a:effectLst/>
                <a:latin typeface="Arial" panose="020B0604020202020204" pitchFamily="34" charset="0"/>
              </a:rPr>
              <a:t>XIANG, Yu, et al. </a:t>
            </a:r>
            <a:r>
              <a:rPr lang="en-US" altLang="zh-TW" b="0" i="0" err="1">
                <a:solidFill>
                  <a:srgbClr val="222222"/>
                </a:solidFill>
                <a:effectLst/>
                <a:latin typeface="Arial" panose="020B0604020202020204" pitchFamily="34" charset="0"/>
              </a:rPr>
              <a:t>Posecnn</a:t>
            </a:r>
            <a:r>
              <a:rPr lang="en-US" altLang="zh-TW" b="0" i="0">
                <a:solidFill>
                  <a:srgbClr val="222222"/>
                </a:solidFill>
                <a:effectLst/>
                <a:latin typeface="Arial" panose="020B0604020202020204" pitchFamily="34" charset="0"/>
              </a:rPr>
              <a:t>: A convolutional neural network for 6d object pose estimation in cluttered scenes. </a:t>
            </a:r>
            <a:r>
              <a:rPr lang="en-US" altLang="zh-TW" b="0" i="1" err="1">
                <a:solidFill>
                  <a:srgbClr val="222222"/>
                </a:solidFill>
                <a:effectLst/>
                <a:latin typeface="Arial" panose="020B0604020202020204" pitchFamily="34" charset="0"/>
              </a:rPr>
              <a:t>arXiv</a:t>
            </a:r>
            <a:r>
              <a:rPr lang="en-US" altLang="zh-TW" b="0" i="1">
                <a:solidFill>
                  <a:srgbClr val="222222"/>
                </a:solidFill>
                <a:effectLst/>
                <a:latin typeface="Arial" panose="020B0604020202020204" pitchFamily="34" charset="0"/>
              </a:rPr>
              <a:t> preprint arXiv:1711.00199</a:t>
            </a:r>
            <a:r>
              <a:rPr lang="en-US" altLang="zh-TW" b="0" i="0">
                <a:solidFill>
                  <a:srgbClr val="222222"/>
                </a:solidFill>
                <a:effectLst/>
                <a:latin typeface="Arial" panose="020B0604020202020204" pitchFamily="34" charset="0"/>
              </a:rPr>
              <a:t>, 2017.</a:t>
            </a:r>
            <a:endParaRPr lang="zh-TW" altLang="en-US">
              <a:latin typeface="Arial" panose="020B0604020202020204" pitchFamily="34" charset="0"/>
              <a:cs typeface="Arial" panose="020B0604020202020204" pitchFamily="34" charset="0"/>
            </a:endParaRPr>
          </a:p>
        </p:txBody>
      </p:sp>
      <p:sp>
        <p:nvSpPr>
          <p:cNvPr id="4" name="投影片編號版面配置區 3">
            <a:extLst>
              <a:ext uri="{FF2B5EF4-FFF2-40B4-BE49-F238E27FC236}">
                <a16:creationId xmlns:a16="http://schemas.microsoft.com/office/drawing/2014/main" id="{32D96BD7-5582-4841-AA91-AA99142E0F69}"/>
              </a:ext>
            </a:extLst>
          </p:cNvPr>
          <p:cNvSpPr>
            <a:spLocks noGrp="1"/>
          </p:cNvSpPr>
          <p:nvPr>
            <p:ph type="sldNum" sz="quarter" idx="12"/>
          </p:nvPr>
        </p:nvSpPr>
        <p:spPr/>
        <p:txBody>
          <a:bodyPr/>
          <a:lstStyle/>
          <a:p>
            <a:fld id="{A6F31E88-F215-4C3F-9743-57BDF007A1E3}" type="slidenum">
              <a:rPr lang="zh-TW" altLang="en-US" smtClean="0"/>
              <a:t>1</a:t>
            </a:fld>
            <a:endParaRPr lang="zh-TW" altLang="en-US"/>
          </a:p>
        </p:txBody>
      </p:sp>
    </p:spTree>
    <p:extLst>
      <p:ext uri="{BB962C8B-B14F-4D97-AF65-F5344CB8AC3E}">
        <p14:creationId xmlns:p14="http://schemas.microsoft.com/office/powerpoint/2010/main" val="3473652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3D Translation Estimation </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3" name="圖片 2">
            <a:extLst>
              <a:ext uri="{FF2B5EF4-FFF2-40B4-BE49-F238E27FC236}">
                <a16:creationId xmlns:a16="http://schemas.microsoft.com/office/drawing/2014/main" id="{54F1E99D-D934-46FA-503C-461A3CA7CDDF}"/>
              </a:ext>
            </a:extLst>
          </p:cNvPr>
          <p:cNvPicPr>
            <a:picLocks noChangeAspect="1"/>
          </p:cNvPicPr>
          <p:nvPr/>
        </p:nvPicPr>
        <p:blipFill>
          <a:blip r:embed="rId3"/>
          <a:stretch>
            <a:fillRect/>
          </a:stretch>
        </p:blipFill>
        <p:spPr>
          <a:xfrm>
            <a:off x="1870129" y="1419574"/>
            <a:ext cx="8391536" cy="4943162"/>
          </a:xfrm>
          <a:prstGeom prst="rect">
            <a:avLst/>
          </a:prstGeom>
        </p:spPr>
      </p:pic>
      <p:sp>
        <p:nvSpPr>
          <p:cNvPr id="8" name="橢圓 7">
            <a:extLst>
              <a:ext uri="{FF2B5EF4-FFF2-40B4-BE49-F238E27FC236}">
                <a16:creationId xmlns:a16="http://schemas.microsoft.com/office/drawing/2014/main" id="{E01A9502-61B7-F2CC-4E04-E2057DD85EED}"/>
              </a:ext>
            </a:extLst>
          </p:cNvPr>
          <p:cNvSpPr/>
          <p:nvPr/>
        </p:nvSpPr>
        <p:spPr>
          <a:xfrm>
            <a:off x="3336861" y="3130819"/>
            <a:ext cx="7655000" cy="250370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838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3D Translation Estimation - Hough voting </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2" name="圖片 1">
            <a:extLst>
              <a:ext uri="{FF2B5EF4-FFF2-40B4-BE49-F238E27FC236}">
                <a16:creationId xmlns:a16="http://schemas.microsoft.com/office/drawing/2014/main" id="{D5923D0E-E672-4635-1B7F-0B52DBBFD2F7}"/>
              </a:ext>
            </a:extLst>
          </p:cNvPr>
          <p:cNvPicPr>
            <a:picLocks noChangeAspect="1"/>
          </p:cNvPicPr>
          <p:nvPr/>
        </p:nvPicPr>
        <p:blipFill>
          <a:blip r:embed="rId3"/>
          <a:stretch>
            <a:fillRect/>
          </a:stretch>
        </p:blipFill>
        <p:spPr>
          <a:xfrm>
            <a:off x="7381407" y="1690688"/>
            <a:ext cx="4161188" cy="3085426"/>
          </a:xfrm>
          <a:prstGeom prst="rect">
            <a:avLst/>
          </a:prstGeom>
        </p:spPr>
      </p:pic>
      <p:pic>
        <p:nvPicPr>
          <p:cNvPr id="9" name="圖片 8">
            <a:extLst>
              <a:ext uri="{FF2B5EF4-FFF2-40B4-BE49-F238E27FC236}">
                <a16:creationId xmlns:a16="http://schemas.microsoft.com/office/drawing/2014/main" id="{633D4A42-10E6-5E59-206A-31FFA90F5089}"/>
              </a:ext>
            </a:extLst>
          </p:cNvPr>
          <p:cNvPicPr>
            <a:picLocks noChangeAspect="1"/>
          </p:cNvPicPr>
          <p:nvPr/>
        </p:nvPicPr>
        <p:blipFill>
          <a:blip r:embed="rId4"/>
          <a:stretch>
            <a:fillRect/>
          </a:stretch>
        </p:blipFill>
        <p:spPr>
          <a:xfrm>
            <a:off x="8065941" y="5086350"/>
            <a:ext cx="2650153" cy="1226191"/>
          </a:xfrm>
          <a:prstGeom prst="rect">
            <a:avLst/>
          </a:prstGeom>
        </p:spPr>
      </p:pic>
      <p:sp>
        <p:nvSpPr>
          <p:cNvPr id="6" name="文字方塊 5">
            <a:extLst>
              <a:ext uri="{FF2B5EF4-FFF2-40B4-BE49-F238E27FC236}">
                <a16:creationId xmlns:a16="http://schemas.microsoft.com/office/drawing/2014/main" id="{301701C8-8F4E-748A-E4E3-176162FFACB9}"/>
              </a:ext>
            </a:extLst>
          </p:cNvPr>
          <p:cNvSpPr txBox="1"/>
          <p:nvPr/>
        </p:nvSpPr>
        <p:spPr>
          <a:xfrm>
            <a:off x="1106621" y="2098294"/>
            <a:ext cx="6483035" cy="3477875"/>
          </a:xfrm>
          <a:prstGeom prst="rect">
            <a:avLst/>
          </a:prstGeom>
          <a:noFill/>
        </p:spPr>
        <p:txBody>
          <a:bodyPr wrap="square" rtlCol="0">
            <a:spAutoFit/>
          </a:bodyPr>
          <a:lstStyle/>
          <a:p>
            <a:pPr marL="285750" indent="-285750">
              <a:buFont typeface="Arial" panose="020B0604020202020204" pitchFamily="34" charset="0"/>
              <a:buChar char="•"/>
            </a:pPr>
            <a:r>
              <a:rPr lang="en-US" altLang="zh-TW" sz="2200">
                <a:latin typeface="Arial" panose="020B0604020202020204" pitchFamily="34" charset="0"/>
                <a:cs typeface="Arial" panose="020B0604020202020204" pitchFamily="34" charset="0"/>
              </a:rPr>
              <a:t>It first computes the voting score for every location in the image.</a:t>
            </a:r>
          </a:p>
          <a:p>
            <a:endParaRPr lang="en-US" altLang="zh-TW"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TW" sz="2200">
                <a:latin typeface="Arial" panose="020B0604020202020204" pitchFamily="34" charset="0"/>
                <a:cs typeface="Arial" panose="020B0604020202020204" pitchFamily="34" charset="0"/>
              </a:rPr>
              <a:t>Each pixel in the object class adds votes for image locations along the ray predicted from the network.</a:t>
            </a:r>
          </a:p>
          <a:p>
            <a:pPr marL="285750" indent="-285750">
              <a:buFont typeface="Arial" panose="020B0604020202020204" pitchFamily="34" charset="0"/>
              <a:buChar char="•"/>
            </a:pPr>
            <a:endParaRPr lang="en-US" altLang="zh-TW"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TW" sz="2200">
                <a:latin typeface="Arial" panose="020B0604020202020204" pitchFamily="34" charset="0"/>
                <a:cs typeface="Arial" panose="020B0604020202020204" pitchFamily="34" charset="0"/>
              </a:rPr>
              <a:t>Depth prediction of the center (</a:t>
            </a:r>
            <a:r>
              <a:rPr lang="en-US" altLang="zh-TW" sz="2200" err="1">
                <a:latin typeface="Arial" panose="020B0604020202020204" pitchFamily="34" charset="0"/>
                <a:cs typeface="Arial" panose="020B0604020202020204" pitchFamily="34" charset="0"/>
              </a:rPr>
              <a:t>Tz</a:t>
            </a:r>
            <a:r>
              <a:rPr lang="en-US" altLang="zh-TW" sz="2200">
                <a:latin typeface="Arial" panose="020B0604020202020204" pitchFamily="34" charset="0"/>
                <a:cs typeface="Arial" panose="020B0604020202020204" pitchFamily="34" charset="0"/>
              </a:rPr>
              <a:t>)  is simply computed as the mean of the depths predicted by the inliers.</a:t>
            </a:r>
            <a:endParaRPr lang="zh-TW" alt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60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3D Rotation Regression</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3" name="圖片 2">
            <a:extLst>
              <a:ext uri="{FF2B5EF4-FFF2-40B4-BE49-F238E27FC236}">
                <a16:creationId xmlns:a16="http://schemas.microsoft.com/office/drawing/2014/main" id="{54F1E99D-D934-46FA-503C-461A3CA7CDDF}"/>
              </a:ext>
            </a:extLst>
          </p:cNvPr>
          <p:cNvPicPr>
            <a:picLocks noChangeAspect="1"/>
          </p:cNvPicPr>
          <p:nvPr/>
        </p:nvPicPr>
        <p:blipFill>
          <a:blip r:embed="rId3"/>
          <a:stretch>
            <a:fillRect/>
          </a:stretch>
        </p:blipFill>
        <p:spPr>
          <a:xfrm>
            <a:off x="1923673" y="1577329"/>
            <a:ext cx="8344654" cy="4915546"/>
          </a:xfrm>
          <a:prstGeom prst="rect">
            <a:avLst/>
          </a:prstGeom>
        </p:spPr>
      </p:pic>
      <p:sp>
        <p:nvSpPr>
          <p:cNvPr id="2" name="橢圓 1">
            <a:extLst>
              <a:ext uri="{FF2B5EF4-FFF2-40B4-BE49-F238E27FC236}">
                <a16:creationId xmlns:a16="http://schemas.microsoft.com/office/drawing/2014/main" id="{9F02DCCE-4739-95D3-BFE2-858186709877}"/>
              </a:ext>
            </a:extLst>
          </p:cNvPr>
          <p:cNvSpPr/>
          <p:nvPr/>
        </p:nvSpPr>
        <p:spPr>
          <a:xfrm>
            <a:off x="4649822" y="4036979"/>
            <a:ext cx="6830438" cy="26250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3956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3D Rotation Regression</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507460" y="1999247"/>
            <a:ext cx="4898470" cy="28870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r>
              <a:rPr kumimoji="0" lang="en-US" altLang="zh-TW" sz="2200" b="0" i="0" u="none" strike="noStrike" kern="1200" cap="none" spc="0" normalizeH="0" baseline="0" noProof="0" err="1">
                <a:ln>
                  <a:noFill/>
                </a:ln>
                <a:solidFill>
                  <a:sysClr val="windowText" lastClr="000000"/>
                </a:solidFill>
                <a:effectLst/>
                <a:uLnTx/>
                <a:uFillTx/>
                <a:latin typeface="Arial" panose="020B0604020202020204" pitchFamily="34" charset="0"/>
                <a:ea typeface="標楷體"/>
                <a:cs typeface="Arial" panose="020B0604020202020204" pitchFamily="34" charset="0"/>
              </a:rPr>
              <a:t>Poss</a:t>
            </a:r>
            <a:r>
              <a:rPr lang="en-US" altLang="zh-TW" sz="2200">
                <a:solidFill>
                  <a:sysClr val="windowText" lastClr="000000"/>
                </a:solidFill>
                <a:latin typeface="Arial" panose="020B0604020202020204" pitchFamily="34" charset="0"/>
                <a:ea typeface="標楷體"/>
                <a:cs typeface="Arial" panose="020B0604020202020204" pitchFamily="34" charset="0"/>
              </a:rPr>
              <a:t>L</a:t>
            </a:r>
            <a:r>
              <a:rPr kumimoji="0" lang="en-US" altLang="zh-TW" sz="2200" b="0" i="0" u="none" strike="noStrike" kern="1200" cap="none" spc="0" normalizeH="0" baseline="0" noProof="0" err="1">
                <a:ln>
                  <a:noFill/>
                </a:ln>
                <a:solidFill>
                  <a:sysClr val="windowText" lastClr="000000"/>
                </a:solidFill>
                <a:effectLst/>
                <a:uLnTx/>
                <a:uFillTx/>
                <a:latin typeface="Arial" panose="020B0604020202020204" pitchFamily="34" charset="0"/>
                <a:ea typeface="標楷體"/>
                <a:cs typeface="Arial" panose="020B0604020202020204" pitchFamily="34" charset="0"/>
              </a:rPr>
              <a:t>oss</a:t>
            </a:r>
            <a:r>
              <a:rPr kumimoji="0" lang="en-US" altLang="zh-TW" sz="22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a:t>
            </a:r>
          </a:p>
          <a:p>
            <a:pPr>
              <a:lnSpc>
                <a:spcPct val="100000"/>
              </a:lnSpc>
              <a:defRPr/>
            </a:pPr>
            <a:r>
              <a:rPr lang="en-US" altLang="zh-TW" sz="2200">
                <a:effectLst/>
                <a:latin typeface="Arial" panose="020B0604020202020204" pitchFamily="34" charset="0"/>
                <a:ea typeface="新細明體" panose="02020500000000000000" pitchFamily="18" charset="-120"/>
                <a:cs typeface="Arial" panose="020B0604020202020204" pitchFamily="34" charset="0"/>
              </a:rPr>
              <a:t>There is a minimum when the estimated orientation is identical to the ground truth orientation.</a:t>
            </a:r>
          </a:p>
          <a:p>
            <a:pPr>
              <a:lnSpc>
                <a:spcPct val="100000"/>
              </a:lnSpc>
              <a:defRPr/>
            </a:pPr>
            <a:r>
              <a:rPr lang="en-US" altLang="zh-TW" sz="2200">
                <a:effectLst/>
                <a:latin typeface="Arial" panose="020B0604020202020204" pitchFamily="34" charset="0"/>
                <a:ea typeface="新細明體" panose="02020500000000000000" pitchFamily="18" charset="-120"/>
                <a:cs typeface="Arial" panose="020B0604020202020204" pitchFamily="34" charset="0"/>
              </a:rPr>
              <a:t>Bad use on symmetric objects.</a:t>
            </a:r>
          </a:p>
          <a:p>
            <a:pPr>
              <a:lnSpc>
                <a:spcPct val="100000"/>
              </a:lnSpc>
              <a:defRPr/>
            </a:pPr>
            <a:endParaRPr lang="en-US" altLang="zh-TW" sz="2200">
              <a:effectLst/>
              <a:latin typeface="Arial" panose="020B0604020202020204" pitchFamily="34" charset="0"/>
              <a:ea typeface="新細明體" panose="02020500000000000000" pitchFamily="18" charset="-120"/>
              <a:cs typeface="Arial" panose="020B0604020202020204" pitchFamily="34" charset="0"/>
            </a:endParaRPr>
          </a:p>
        </p:txBody>
      </p:sp>
      <p:pic>
        <p:nvPicPr>
          <p:cNvPr id="6" name="圖片 5">
            <a:extLst>
              <a:ext uri="{FF2B5EF4-FFF2-40B4-BE49-F238E27FC236}">
                <a16:creationId xmlns:a16="http://schemas.microsoft.com/office/drawing/2014/main" id="{526ADEC2-973D-92C9-7C5B-536CD29783E7}"/>
              </a:ext>
            </a:extLst>
          </p:cNvPr>
          <p:cNvPicPr>
            <a:picLocks noChangeAspect="1"/>
          </p:cNvPicPr>
          <p:nvPr/>
        </p:nvPicPr>
        <p:blipFill>
          <a:blip r:embed="rId3"/>
          <a:stretch>
            <a:fillRect/>
          </a:stretch>
        </p:blipFill>
        <p:spPr>
          <a:xfrm>
            <a:off x="393876" y="5076520"/>
            <a:ext cx="5012054" cy="762432"/>
          </a:xfrm>
          <a:prstGeom prst="rect">
            <a:avLst/>
          </a:prstGeom>
        </p:spPr>
      </p:pic>
      <p:pic>
        <p:nvPicPr>
          <p:cNvPr id="8" name="圖片 7">
            <a:extLst>
              <a:ext uri="{FF2B5EF4-FFF2-40B4-BE49-F238E27FC236}">
                <a16:creationId xmlns:a16="http://schemas.microsoft.com/office/drawing/2014/main" id="{F09D4C75-C637-DFF7-3254-47C99AADFD1E}"/>
              </a:ext>
            </a:extLst>
          </p:cNvPr>
          <p:cNvPicPr>
            <a:picLocks noChangeAspect="1"/>
          </p:cNvPicPr>
          <p:nvPr/>
        </p:nvPicPr>
        <p:blipFill>
          <a:blip r:embed="rId4"/>
          <a:stretch>
            <a:fillRect/>
          </a:stretch>
        </p:blipFill>
        <p:spPr>
          <a:xfrm>
            <a:off x="5967484" y="5076520"/>
            <a:ext cx="5449195" cy="728076"/>
          </a:xfrm>
          <a:prstGeom prst="rect">
            <a:avLst/>
          </a:prstGeom>
        </p:spPr>
      </p:pic>
      <p:sp>
        <p:nvSpPr>
          <p:cNvPr id="10" name="內容版面配置區 2">
            <a:extLst>
              <a:ext uri="{FF2B5EF4-FFF2-40B4-BE49-F238E27FC236}">
                <a16:creationId xmlns:a16="http://schemas.microsoft.com/office/drawing/2014/main" id="{A885CA63-ECF3-242C-CEAA-39FF992252B1}"/>
              </a:ext>
            </a:extLst>
          </p:cNvPr>
          <p:cNvSpPr txBox="1">
            <a:spLocks/>
          </p:cNvSpPr>
          <p:nvPr/>
        </p:nvSpPr>
        <p:spPr>
          <a:xfrm>
            <a:off x="5967484" y="2005454"/>
            <a:ext cx="5717055" cy="3487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r>
              <a:rPr lang="en-US" altLang="zh-TW" sz="2400" kern="100" err="1">
                <a:effectLst/>
                <a:latin typeface="Calibri" panose="020F0502020204030204" pitchFamily="34" charset="0"/>
                <a:ea typeface="新細明體" panose="02020500000000000000" pitchFamily="18" charset="-120"/>
                <a:cs typeface="Times New Roman" panose="02020603050405020304" pitchFamily="18" charset="0"/>
              </a:rPr>
              <a:t>ShapeMatch</a:t>
            </a:r>
            <a:r>
              <a:rPr lang="en-US" altLang="zh-TW" sz="2400" kern="100">
                <a:effectLst/>
                <a:latin typeface="Calibri" panose="020F0502020204030204" pitchFamily="34" charset="0"/>
                <a:ea typeface="新細明體" panose="02020500000000000000" pitchFamily="18" charset="-120"/>
                <a:cs typeface="Times New Roman" panose="02020603050405020304" pitchFamily="18" charset="0"/>
              </a:rPr>
              <a:t>-Loss</a:t>
            </a:r>
            <a:r>
              <a:rPr kumimoji="0" lang="en-US" altLang="zh-TW" sz="22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a:t>
            </a:r>
          </a:p>
          <a:p>
            <a:pPr algn="just">
              <a:lnSpc>
                <a:spcPct val="100000"/>
              </a:lnSpc>
              <a:defRPr/>
            </a:pPr>
            <a:r>
              <a:rPr kumimoji="0" lang="en-US" altLang="zh-TW" sz="22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It measures the offset between each point on the estimated model orientation and the closest point on the ground truth model.</a:t>
            </a:r>
          </a:p>
          <a:p>
            <a:pPr algn="just">
              <a:lnSpc>
                <a:spcPct val="100000"/>
              </a:lnSpc>
              <a:defRPr/>
            </a:pPr>
            <a:r>
              <a:rPr lang="en-US" altLang="zh-TW" sz="2200">
                <a:effectLst/>
                <a:latin typeface="Arial" panose="020B0604020202020204" pitchFamily="34" charset="0"/>
                <a:ea typeface="新細明體" panose="02020500000000000000" pitchFamily="18" charset="-120"/>
                <a:cs typeface="Arial" panose="020B0604020202020204" pitchFamily="34" charset="0"/>
              </a:rPr>
              <a:t>There is a minimum </a:t>
            </a:r>
            <a:r>
              <a:rPr kumimoji="0" lang="en-US" altLang="zh-TW" sz="22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when the two 3D models match each other.</a:t>
            </a:r>
          </a:p>
          <a:p>
            <a:pPr algn="just">
              <a:lnSpc>
                <a:spcPct val="100000"/>
              </a:lnSpc>
              <a:defRPr/>
            </a:pPr>
            <a:endParaRPr kumimoji="0" lang="en-US" altLang="zh-TW" sz="22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spTree>
    <p:extLst>
      <p:ext uri="{BB962C8B-B14F-4D97-AF65-F5344CB8AC3E}">
        <p14:creationId xmlns:p14="http://schemas.microsoft.com/office/powerpoint/2010/main" val="411246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147F386-0514-991A-8C94-8EEEEEC4AE2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Experiments</a:t>
            </a:r>
          </a:p>
        </p:txBody>
      </p:sp>
      <p:sp>
        <p:nvSpPr>
          <p:cNvPr id="2" name="文字方塊 1">
            <a:extLst>
              <a:ext uri="{FF2B5EF4-FFF2-40B4-BE49-F238E27FC236}">
                <a16:creationId xmlns:a16="http://schemas.microsoft.com/office/drawing/2014/main" id="{1B373BCB-43B4-AD7D-4C48-9AA82E3E3094}"/>
              </a:ext>
            </a:extLst>
          </p:cNvPr>
          <p:cNvSpPr txBox="1"/>
          <p:nvPr/>
        </p:nvSpPr>
        <p:spPr>
          <a:xfrm>
            <a:off x="1081798" y="1301756"/>
            <a:ext cx="10272001" cy="332398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a:latin typeface="Arial" panose="020B0604020202020204" pitchFamily="34" charset="0"/>
                <a:cs typeface="Arial" panose="020B0604020202020204" pitchFamily="34" charset="0"/>
              </a:rPr>
              <a:t>Datasets</a:t>
            </a:r>
            <a:r>
              <a:rPr lang="zh-TW" altLang="en-US" sz="2400">
                <a:latin typeface="Arial" panose="020B0604020202020204" pitchFamily="34" charset="0"/>
                <a:cs typeface="Arial" panose="020B0604020202020204" pitchFamily="34" charset="0"/>
              </a:rPr>
              <a:t>：</a:t>
            </a:r>
            <a:endParaRPr lang="en-US" altLang="zh-TW" sz="2400">
              <a:latin typeface="Arial" panose="020B0604020202020204" pitchFamily="34" charset="0"/>
              <a:cs typeface="Arial" panose="020B0604020202020204" pitchFamily="34" charset="0"/>
            </a:endParaRPr>
          </a:p>
          <a:p>
            <a:pPr marL="800100" lvl="1" indent="-342900">
              <a:buFont typeface="+mj-lt"/>
              <a:buAutoNum type="arabicPeriod"/>
            </a:pPr>
            <a:r>
              <a:rPr lang="en-US" altLang="zh-TW" b="1">
                <a:latin typeface="Arial" panose="020B0604020202020204" pitchFamily="34" charset="0"/>
                <a:cs typeface="Arial" panose="020B0604020202020204" pitchFamily="34" charset="0"/>
              </a:rPr>
              <a:t>YCB-Video dataset</a:t>
            </a:r>
            <a:r>
              <a:rPr lang="en-US" altLang="zh-TW">
                <a:latin typeface="Arial" panose="020B0604020202020204" pitchFamily="34" charset="0"/>
                <a:cs typeface="Arial" panose="020B0604020202020204" pitchFamily="34" charset="0"/>
              </a:rPr>
              <a:t>, we use 80 videos for training, and test on 2,949 key frames extracted from the rest 12 test videos.</a:t>
            </a:r>
          </a:p>
          <a:p>
            <a:pPr marL="800100" lvl="1" indent="-342900">
              <a:buFont typeface="+mj-lt"/>
              <a:buAutoNum type="arabicPeriod"/>
            </a:pPr>
            <a:r>
              <a:rPr lang="en-US" altLang="zh-TW" b="1" err="1">
                <a:latin typeface="Arial" panose="020B0604020202020204" pitchFamily="34" charset="0"/>
                <a:cs typeface="Arial" panose="020B0604020202020204" pitchFamily="34" charset="0"/>
              </a:rPr>
              <a:t>OccludedLINEMOD</a:t>
            </a:r>
            <a:r>
              <a:rPr lang="en-US" altLang="zh-TW" b="1">
                <a:latin typeface="Arial" panose="020B0604020202020204" pitchFamily="34" charset="0"/>
                <a:cs typeface="Arial" panose="020B0604020202020204" pitchFamily="34" charset="0"/>
              </a:rPr>
              <a:t> dataset, </a:t>
            </a:r>
            <a:r>
              <a:rPr lang="en-US" altLang="zh-TW">
                <a:latin typeface="Arial" panose="020B0604020202020204" pitchFamily="34" charset="0"/>
                <a:cs typeface="Arial" panose="020B0604020202020204" pitchFamily="34" charset="0"/>
              </a:rPr>
              <a:t>There are significant occlusions between objects in this video sequence, which makes this dataset challenging</a:t>
            </a:r>
          </a:p>
          <a:p>
            <a:pPr lvl="1"/>
            <a:endParaRPr lang="en-US" altLang="zh-TW">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TW" sz="2400">
                <a:latin typeface="Arial" panose="020B0604020202020204" pitchFamily="34" charset="0"/>
                <a:cs typeface="Arial" panose="020B0604020202020204" pitchFamily="34" charset="0"/>
              </a:rPr>
              <a:t>Evaluation Metrics</a:t>
            </a:r>
            <a:r>
              <a:rPr lang="zh-TW" altLang="en-US" sz="2400">
                <a:latin typeface="Arial" panose="020B0604020202020204" pitchFamily="34" charset="0"/>
                <a:cs typeface="Arial" panose="020B0604020202020204" pitchFamily="34" charset="0"/>
              </a:rPr>
              <a:t>：</a:t>
            </a:r>
            <a:endParaRPr lang="en-US" altLang="zh-TW" sz="2400">
              <a:latin typeface="Arial" panose="020B0604020202020204" pitchFamily="34" charset="0"/>
              <a:cs typeface="Arial" panose="020B0604020202020204" pitchFamily="34" charset="0"/>
            </a:endParaRPr>
          </a:p>
          <a:p>
            <a:pPr lvl="1"/>
            <a:endParaRPr lang="en-US" altLang="zh-TW" sz="24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TW"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zh-TW" altLang="en-US" sz="2400">
              <a:latin typeface="Arial" panose="020B0604020202020204" pitchFamily="34" charset="0"/>
              <a:cs typeface="Arial" panose="020B0604020202020204" pitchFamily="34" charset="0"/>
            </a:endParaRPr>
          </a:p>
        </p:txBody>
      </p:sp>
      <p:sp>
        <p:nvSpPr>
          <p:cNvPr id="5" name="投影片編號版面配置區 4">
            <a:extLst>
              <a:ext uri="{FF2B5EF4-FFF2-40B4-BE49-F238E27FC236}">
                <a16:creationId xmlns:a16="http://schemas.microsoft.com/office/drawing/2014/main" id="{B182671B-7C2F-4FBB-9B4A-CD29BA4BE2CD}"/>
              </a:ext>
            </a:extLst>
          </p:cNvPr>
          <p:cNvSpPr>
            <a:spLocks noGrp="1"/>
          </p:cNvSpPr>
          <p:nvPr>
            <p:ph type="sldNum" sz="quarter" idx="12"/>
          </p:nvPr>
        </p:nvSpPr>
        <p:spPr/>
        <p:txBody>
          <a:bodyPr/>
          <a:lstStyle/>
          <a:p>
            <a:fld id="{A6F31E88-F215-4C3F-9743-57BDF007A1E3}" type="slidenum">
              <a:rPr lang="zh-TW" altLang="en-US" smtClean="0"/>
              <a:t>14</a:t>
            </a:fld>
            <a:endParaRPr lang="zh-TW" altLang="en-US"/>
          </a:p>
        </p:txBody>
      </p:sp>
      <p:pic>
        <p:nvPicPr>
          <p:cNvPr id="3" name="圖片 2">
            <a:extLst>
              <a:ext uri="{FF2B5EF4-FFF2-40B4-BE49-F238E27FC236}">
                <a16:creationId xmlns:a16="http://schemas.microsoft.com/office/drawing/2014/main" id="{2839FF37-421E-A27D-0126-B17DBA58D082}"/>
              </a:ext>
            </a:extLst>
          </p:cNvPr>
          <p:cNvPicPr>
            <a:picLocks noChangeAspect="1"/>
          </p:cNvPicPr>
          <p:nvPr/>
        </p:nvPicPr>
        <p:blipFill>
          <a:blip r:embed="rId3"/>
          <a:stretch>
            <a:fillRect/>
          </a:stretch>
        </p:blipFill>
        <p:spPr>
          <a:xfrm>
            <a:off x="7857748" y="2692203"/>
            <a:ext cx="2783869" cy="2225674"/>
          </a:xfrm>
          <a:prstGeom prst="rect">
            <a:avLst/>
          </a:prstGeom>
        </p:spPr>
      </p:pic>
      <p:pic>
        <p:nvPicPr>
          <p:cNvPr id="9" name="圖片 8">
            <a:extLst>
              <a:ext uri="{FF2B5EF4-FFF2-40B4-BE49-F238E27FC236}">
                <a16:creationId xmlns:a16="http://schemas.microsoft.com/office/drawing/2014/main" id="{6C1A2057-2FCA-4989-7012-62F9055E3AB7}"/>
              </a:ext>
            </a:extLst>
          </p:cNvPr>
          <p:cNvPicPr>
            <a:picLocks noChangeAspect="1"/>
          </p:cNvPicPr>
          <p:nvPr/>
        </p:nvPicPr>
        <p:blipFill rotWithShape="1">
          <a:blip r:embed="rId4"/>
          <a:srcRect r="3208" b="4000"/>
          <a:stretch/>
        </p:blipFill>
        <p:spPr>
          <a:xfrm>
            <a:off x="1261246" y="4699832"/>
            <a:ext cx="6233250" cy="914528"/>
          </a:xfrm>
          <a:prstGeom prst="rect">
            <a:avLst/>
          </a:prstGeom>
        </p:spPr>
      </p:pic>
      <p:pic>
        <p:nvPicPr>
          <p:cNvPr id="11" name="圖片 10">
            <a:extLst>
              <a:ext uri="{FF2B5EF4-FFF2-40B4-BE49-F238E27FC236}">
                <a16:creationId xmlns:a16="http://schemas.microsoft.com/office/drawing/2014/main" id="{46F78668-D8F8-D14E-A5F8-3E70FD8D4A86}"/>
              </a:ext>
            </a:extLst>
          </p:cNvPr>
          <p:cNvPicPr>
            <a:picLocks noChangeAspect="1"/>
          </p:cNvPicPr>
          <p:nvPr/>
        </p:nvPicPr>
        <p:blipFill>
          <a:blip r:embed="rId5"/>
          <a:stretch>
            <a:fillRect/>
          </a:stretch>
        </p:blipFill>
        <p:spPr>
          <a:xfrm>
            <a:off x="1368897" y="3802324"/>
            <a:ext cx="4848902" cy="914528"/>
          </a:xfrm>
          <a:prstGeom prst="rect">
            <a:avLst/>
          </a:prstGeom>
        </p:spPr>
      </p:pic>
      <p:pic>
        <p:nvPicPr>
          <p:cNvPr id="7" name="圖片 6" descr="一張含有 地板, 室內, 玩具, 工具​​ 的圖片&#10;&#10;自動產生的描述">
            <a:extLst>
              <a:ext uri="{FF2B5EF4-FFF2-40B4-BE49-F238E27FC236}">
                <a16:creationId xmlns:a16="http://schemas.microsoft.com/office/drawing/2014/main" id="{807C497D-5E23-6963-EEB7-DD78A9474382}"/>
              </a:ext>
            </a:extLst>
          </p:cNvPr>
          <p:cNvPicPr>
            <a:picLocks noChangeAspect="1"/>
          </p:cNvPicPr>
          <p:nvPr/>
        </p:nvPicPr>
        <p:blipFill>
          <a:blip r:embed="rId6"/>
          <a:stretch>
            <a:fillRect/>
          </a:stretch>
        </p:blipFill>
        <p:spPr>
          <a:xfrm>
            <a:off x="7678363" y="4919944"/>
            <a:ext cx="3030911" cy="1250187"/>
          </a:xfrm>
          <a:prstGeom prst="rect">
            <a:avLst/>
          </a:prstGeom>
        </p:spPr>
      </p:pic>
    </p:spTree>
    <p:extLst>
      <p:ext uri="{BB962C8B-B14F-4D97-AF65-F5344CB8AC3E}">
        <p14:creationId xmlns:p14="http://schemas.microsoft.com/office/powerpoint/2010/main" val="279776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CA560E53-64CA-5561-3ED1-82F6F63DB7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Experimental Results</a:t>
            </a:r>
          </a:p>
        </p:txBody>
      </p:sp>
      <p:sp>
        <p:nvSpPr>
          <p:cNvPr id="3" name="內容版面配置區 2">
            <a:extLst>
              <a:ext uri="{FF2B5EF4-FFF2-40B4-BE49-F238E27FC236}">
                <a16:creationId xmlns:a16="http://schemas.microsoft.com/office/drawing/2014/main" id="{A4201824-68D0-BC66-64E3-A4943F9CF676}"/>
              </a:ext>
            </a:extLst>
          </p:cNvPr>
          <p:cNvSpPr txBox="1">
            <a:spLocks/>
          </p:cNvSpPr>
          <p:nvPr/>
        </p:nvSpPr>
        <p:spPr>
          <a:xfrm>
            <a:off x="838200" y="1690688"/>
            <a:ext cx="10603230" cy="4384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TW" sz="2800">
                <a:latin typeface="Arial" panose="020B0604020202020204" pitchFamily="34" charset="0"/>
                <a:cs typeface="Arial" panose="020B0604020202020204" pitchFamily="34" charset="0"/>
              </a:rPr>
              <a:t>Implement Details</a:t>
            </a:r>
            <a:r>
              <a:rPr lang="zh-TW" altLang="en-US" sz="3200">
                <a:latin typeface="Arial" panose="020B0604020202020204" pitchFamily="34" charset="0"/>
                <a:cs typeface="Arial" panose="020B0604020202020204" pitchFamily="34" charset="0"/>
              </a:rPr>
              <a:t>：</a:t>
            </a:r>
            <a:endParaRPr lang="en-US" altLang="zh-TW" sz="320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altLang="zh-TW" sz="2400" b="0" i="0" u="none" strike="noStrike" baseline="0">
                <a:latin typeface="Arial" panose="020B0604020202020204" pitchFamily="34" charset="0"/>
                <a:cs typeface="Arial" panose="020B0604020202020204" pitchFamily="34" charset="0"/>
              </a:rPr>
              <a:t>TensorFlow library </a:t>
            </a:r>
          </a:p>
          <a:p>
            <a:pPr marL="800100" lvl="1" indent="-342900" algn="l">
              <a:buFont typeface="Arial" panose="020B0604020202020204" pitchFamily="34" charset="0"/>
              <a:buChar char="•"/>
            </a:pPr>
            <a:r>
              <a:rPr lang="en-US" altLang="zh-TW" sz="2400" b="0" i="0" u="none" strike="noStrike" baseline="0">
                <a:latin typeface="Arial" panose="020B0604020202020204" pitchFamily="34" charset="0"/>
                <a:cs typeface="Arial" panose="020B0604020202020204" pitchFamily="34" charset="0"/>
              </a:rPr>
              <a:t>Hough voting layer is implemented on GPU</a:t>
            </a:r>
            <a:endParaRPr lang="en-US" altLang="zh-TW" sz="24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altLang="zh-TW" sz="2800">
                <a:latin typeface="Arial" panose="020B0604020202020204" pitchFamily="34" charset="0"/>
                <a:cs typeface="Arial" panose="020B0604020202020204" pitchFamily="34" charset="0"/>
              </a:rPr>
              <a:t>Baselines</a:t>
            </a:r>
            <a:r>
              <a:rPr lang="zh-TW" altLang="en-US" sz="2800">
                <a:latin typeface="Arial" panose="020B0604020202020204" pitchFamily="34" charset="0"/>
                <a:cs typeface="Arial" panose="020B0604020202020204" pitchFamily="34" charset="0"/>
              </a:rPr>
              <a:t>：</a:t>
            </a:r>
            <a:endParaRPr lang="en-US" altLang="zh-TW" sz="2800">
              <a:latin typeface="Arial" panose="020B0604020202020204" pitchFamily="34" charset="0"/>
              <a:cs typeface="Arial" panose="020B0604020202020204" pitchFamily="34" charset="0"/>
            </a:endParaRPr>
          </a:p>
          <a:p>
            <a:pPr lvl="1" algn="l"/>
            <a:r>
              <a:rPr lang="en-US" altLang="zh-TW" sz="2400" b="0" i="0" u="none" strike="noStrike" baseline="0">
                <a:latin typeface="Arial" panose="020B0604020202020204" pitchFamily="34" charset="0"/>
                <a:cs typeface="Arial" panose="020B0604020202020204" pitchFamily="34" charset="0"/>
              </a:rPr>
              <a:t>Compare with 3D object coordinate regression network</a:t>
            </a:r>
          </a:p>
          <a:p>
            <a:pPr marL="457200" indent="-457200" algn="l">
              <a:buFont typeface="Arial" panose="020B0604020202020204" pitchFamily="34" charset="0"/>
              <a:buChar char="•"/>
            </a:pPr>
            <a:r>
              <a:rPr lang="en-US" altLang="zh-TW" sz="2800">
                <a:latin typeface="Arial" panose="020B0604020202020204" pitchFamily="34" charset="0"/>
                <a:cs typeface="Arial" panose="020B0604020202020204" pitchFamily="34" charset="0"/>
              </a:rPr>
              <a:t>Pose refinement</a:t>
            </a:r>
            <a:r>
              <a:rPr lang="zh-TW" altLang="en-US" sz="2800">
                <a:latin typeface="Arial" panose="020B0604020202020204" pitchFamily="34" charset="0"/>
                <a:cs typeface="Arial" panose="020B0604020202020204" pitchFamily="34" charset="0"/>
              </a:rPr>
              <a:t>：</a:t>
            </a:r>
            <a:endParaRPr lang="en-US" altLang="zh-TW" sz="2800">
              <a:latin typeface="Arial" panose="020B0604020202020204" pitchFamily="34" charset="0"/>
              <a:cs typeface="Arial" panose="020B0604020202020204" pitchFamily="34" charset="0"/>
            </a:endParaRPr>
          </a:p>
          <a:p>
            <a:pPr lvl="1" algn="l"/>
            <a:r>
              <a:rPr lang="en-US" altLang="zh-TW" sz="2400">
                <a:latin typeface="Arial" panose="020B0604020202020204" pitchFamily="34" charset="0"/>
                <a:cs typeface="Arial" panose="020B0604020202020204" pitchFamily="34" charset="0"/>
              </a:rPr>
              <a:t>Use point-plane ICP</a:t>
            </a:r>
            <a:r>
              <a:rPr lang="zh-TW" altLang="en-US" sz="2400">
                <a:latin typeface="Arial" panose="020B0604020202020204" pitchFamily="34" charset="0"/>
                <a:cs typeface="Arial" panose="020B0604020202020204" pitchFamily="34" charset="0"/>
              </a:rPr>
              <a:t> </a:t>
            </a:r>
            <a:r>
              <a:rPr lang="en-US" altLang="zh-TW" sz="2400">
                <a:latin typeface="Arial" panose="020B0604020202020204" pitchFamily="34" charset="0"/>
                <a:cs typeface="Arial" panose="020B0604020202020204" pitchFamily="34" charset="0"/>
              </a:rPr>
              <a:t>to refine the 6D pose</a:t>
            </a:r>
          </a:p>
          <a:p>
            <a:pPr lvl="1" algn="l"/>
            <a:endParaRPr lang="en-US" altLang="zh-TW" sz="2800">
              <a:latin typeface="Arial" panose="020B0604020202020204" pitchFamily="34" charset="0"/>
              <a:cs typeface="Arial" panose="020B0604020202020204" pitchFamily="34" charset="0"/>
            </a:endParaRPr>
          </a:p>
        </p:txBody>
      </p:sp>
      <p:sp>
        <p:nvSpPr>
          <p:cNvPr id="6" name="投影片編號版面配置區 5">
            <a:extLst>
              <a:ext uri="{FF2B5EF4-FFF2-40B4-BE49-F238E27FC236}">
                <a16:creationId xmlns:a16="http://schemas.microsoft.com/office/drawing/2014/main" id="{D63320C2-1722-46D9-B702-39B02083D948}"/>
              </a:ext>
            </a:extLst>
          </p:cNvPr>
          <p:cNvSpPr>
            <a:spLocks noGrp="1"/>
          </p:cNvSpPr>
          <p:nvPr>
            <p:ph type="sldNum" sz="quarter" idx="12"/>
          </p:nvPr>
        </p:nvSpPr>
        <p:spPr/>
        <p:txBody>
          <a:bodyPr/>
          <a:lstStyle/>
          <a:p>
            <a:fld id="{A6F31E88-F215-4C3F-9743-57BDF007A1E3}" type="slidenum">
              <a:rPr lang="zh-TW" altLang="en-US" smtClean="0"/>
              <a:t>15</a:t>
            </a:fld>
            <a:endParaRPr lang="zh-TW" altLang="en-US"/>
          </a:p>
        </p:txBody>
      </p:sp>
    </p:spTree>
    <p:extLst>
      <p:ext uri="{BB962C8B-B14F-4D97-AF65-F5344CB8AC3E}">
        <p14:creationId xmlns:p14="http://schemas.microsoft.com/office/powerpoint/2010/main" val="96005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CA560E53-64CA-5561-3ED1-82F6F63DB7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Experimental Results</a:t>
            </a:r>
          </a:p>
        </p:txBody>
      </p:sp>
      <p:sp>
        <p:nvSpPr>
          <p:cNvPr id="3" name="內容版面配置區 2">
            <a:extLst>
              <a:ext uri="{FF2B5EF4-FFF2-40B4-BE49-F238E27FC236}">
                <a16:creationId xmlns:a16="http://schemas.microsoft.com/office/drawing/2014/main" id="{A4201824-68D0-BC66-64E3-A4943F9CF676}"/>
              </a:ext>
            </a:extLst>
          </p:cNvPr>
          <p:cNvSpPr txBox="1">
            <a:spLocks/>
          </p:cNvSpPr>
          <p:nvPr/>
        </p:nvSpPr>
        <p:spPr>
          <a:xfrm>
            <a:off x="838200" y="1934183"/>
            <a:ext cx="5688571" cy="4384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TW" sz="2800" b="0" i="0" u="none" strike="noStrike" baseline="0">
                <a:latin typeface="Arial" panose="020B0604020202020204" pitchFamily="34" charset="0"/>
                <a:cs typeface="Arial" panose="020B0604020202020204" pitchFamily="34" charset="0"/>
              </a:rPr>
              <a:t>Analysis on the Rotation Regress Losses</a:t>
            </a:r>
            <a:endParaRPr lang="en-US" altLang="zh-TW" sz="4000">
              <a:latin typeface="Arial" panose="020B0604020202020204" pitchFamily="34" charset="0"/>
              <a:cs typeface="Arial" panose="020B0604020202020204" pitchFamily="34" charset="0"/>
            </a:endParaRPr>
          </a:p>
        </p:txBody>
      </p:sp>
      <p:sp>
        <p:nvSpPr>
          <p:cNvPr id="6" name="投影片編號版面配置區 5">
            <a:extLst>
              <a:ext uri="{FF2B5EF4-FFF2-40B4-BE49-F238E27FC236}">
                <a16:creationId xmlns:a16="http://schemas.microsoft.com/office/drawing/2014/main" id="{D63320C2-1722-46D9-B702-39B02083D948}"/>
              </a:ext>
            </a:extLst>
          </p:cNvPr>
          <p:cNvSpPr>
            <a:spLocks noGrp="1"/>
          </p:cNvSpPr>
          <p:nvPr>
            <p:ph type="sldNum" sz="quarter" idx="12"/>
          </p:nvPr>
        </p:nvSpPr>
        <p:spPr/>
        <p:txBody>
          <a:bodyPr/>
          <a:lstStyle/>
          <a:p>
            <a:fld id="{A6F31E88-F215-4C3F-9743-57BDF007A1E3}" type="slidenum">
              <a:rPr lang="zh-TW" altLang="en-US" smtClean="0"/>
              <a:t>16</a:t>
            </a:fld>
            <a:endParaRPr lang="zh-TW" altLang="en-US"/>
          </a:p>
        </p:txBody>
      </p:sp>
      <p:pic>
        <p:nvPicPr>
          <p:cNvPr id="5" name="圖片 4">
            <a:extLst>
              <a:ext uri="{FF2B5EF4-FFF2-40B4-BE49-F238E27FC236}">
                <a16:creationId xmlns:a16="http://schemas.microsoft.com/office/drawing/2014/main" id="{8875F032-7AC0-7BFD-7241-8D8BD2E1322D}"/>
              </a:ext>
            </a:extLst>
          </p:cNvPr>
          <p:cNvPicPr>
            <a:picLocks noChangeAspect="1"/>
          </p:cNvPicPr>
          <p:nvPr/>
        </p:nvPicPr>
        <p:blipFill>
          <a:blip r:embed="rId3"/>
          <a:stretch>
            <a:fillRect/>
          </a:stretch>
        </p:blipFill>
        <p:spPr>
          <a:xfrm>
            <a:off x="7207229" y="1628286"/>
            <a:ext cx="4496440" cy="4052424"/>
          </a:xfrm>
          <a:prstGeom prst="rect">
            <a:avLst/>
          </a:prstGeom>
        </p:spPr>
      </p:pic>
      <p:pic>
        <p:nvPicPr>
          <p:cNvPr id="9" name="圖片 8">
            <a:extLst>
              <a:ext uri="{FF2B5EF4-FFF2-40B4-BE49-F238E27FC236}">
                <a16:creationId xmlns:a16="http://schemas.microsoft.com/office/drawing/2014/main" id="{1866DAB2-03A0-B791-DA25-AEAE7228A83A}"/>
              </a:ext>
            </a:extLst>
          </p:cNvPr>
          <p:cNvPicPr>
            <a:picLocks noChangeAspect="1"/>
          </p:cNvPicPr>
          <p:nvPr/>
        </p:nvPicPr>
        <p:blipFill>
          <a:blip r:embed="rId4"/>
          <a:stretch>
            <a:fillRect/>
          </a:stretch>
        </p:blipFill>
        <p:spPr>
          <a:xfrm>
            <a:off x="838200" y="3061299"/>
            <a:ext cx="5172797" cy="866896"/>
          </a:xfrm>
          <a:prstGeom prst="rect">
            <a:avLst/>
          </a:prstGeom>
        </p:spPr>
      </p:pic>
      <p:pic>
        <p:nvPicPr>
          <p:cNvPr id="11" name="圖片 10">
            <a:extLst>
              <a:ext uri="{FF2B5EF4-FFF2-40B4-BE49-F238E27FC236}">
                <a16:creationId xmlns:a16="http://schemas.microsoft.com/office/drawing/2014/main" id="{BEFF1672-76A8-4F97-F315-AE0C9BE5253D}"/>
              </a:ext>
            </a:extLst>
          </p:cNvPr>
          <p:cNvPicPr>
            <a:picLocks noChangeAspect="1"/>
          </p:cNvPicPr>
          <p:nvPr/>
        </p:nvPicPr>
        <p:blipFill>
          <a:blip r:embed="rId5"/>
          <a:stretch>
            <a:fillRect/>
          </a:stretch>
        </p:blipFill>
        <p:spPr>
          <a:xfrm>
            <a:off x="960000" y="4126327"/>
            <a:ext cx="6125430" cy="876422"/>
          </a:xfrm>
          <a:prstGeom prst="rect">
            <a:avLst/>
          </a:prstGeom>
        </p:spPr>
      </p:pic>
    </p:spTree>
    <p:extLst>
      <p:ext uri="{BB962C8B-B14F-4D97-AF65-F5344CB8AC3E}">
        <p14:creationId xmlns:p14="http://schemas.microsoft.com/office/powerpoint/2010/main" val="43664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CA560E53-64CA-5561-3ED1-82F6F63DB740}"/>
              </a:ext>
            </a:extLst>
          </p:cNvPr>
          <p:cNvSpPr txBox="1">
            <a:spLocks/>
          </p:cNvSpPr>
          <p:nvPr/>
        </p:nvSpPr>
        <p:spPr>
          <a:xfrm>
            <a:off x="838200" y="29379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Experimental Results</a:t>
            </a:r>
          </a:p>
        </p:txBody>
      </p:sp>
      <p:sp>
        <p:nvSpPr>
          <p:cNvPr id="6" name="投影片編號版面配置區 5">
            <a:extLst>
              <a:ext uri="{FF2B5EF4-FFF2-40B4-BE49-F238E27FC236}">
                <a16:creationId xmlns:a16="http://schemas.microsoft.com/office/drawing/2014/main" id="{D63320C2-1722-46D9-B702-39B02083D948}"/>
              </a:ext>
            </a:extLst>
          </p:cNvPr>
          <p:cNvSpPr>
            <a:spLocks noGrp="1"/>
          </p:cNvSpPr>
          <p:nvPr>
            <p:ph type="sldNum" sz="quarter" idx="12"/>
          </p:nvPr>
        </p:nvSpPr>
        <p:spPr/>
        <p:txBody>
          <a:bodyPr/>
          <a:lstStyle/>
          <a:p>
            <a:fld id="{A6F31E88-F215-4C3F-9743-57BDF007A1E3}" type="slidenum">
              <a:rPr lang="zh-TW" altLang="en-US" smtClean="0"/>
              <a:t>17</a:t>
            </a:fld>
            <a:endParaRPr lang="zh-TW" altLang="en-US"/>
          </a:p>
        </p:txBody>
      </p:sp>
      <p:pic>
        <p:nvPicPr>
          <p:cNvPr id="7" name="圖片 6">
            <a:extLst>
              <a:ext uri="{FF2B5EF4-FFF2-40B4-BE49-F238E27FC236}">
                <a16:creationId xmlns:a16="http://schemas.microsoft.com/office/drawing/2014/main" id="{6FB1E8F3-8775-B630-7B4C-9B448762BDB6}"/>
              </a:ext>
            </a:extLst>
          </p:cNvPr>
          <p:cNvPicPr>
            <a:picLocks noChangeAspect="1"/>
          </p:cNvPicPr>
          <p:nvPr/>
        </p:nvPicPr>
        <p:blipFill rotWithShape="1">
          <a:blip r:embed="rId3"/>
          <a:srcRect t="4803" r="116"/>
          <a:stretch/>
        </p:blipFill>
        <p:spPr>
          <a:xfrm>
            <a:off x="1238271" y="1755895"/>
            <a:ext cx="9429304" cy="4719732"/>
          </a:xfrm>
          <a:prstGeom prst="rect">
            <a:avLst/>
          </a:prstGeom>
        </p:spPr>
      </p:pic>
      <p:sp>
        <p:nvSpPr>
          <p:cNvPr id="8" name="文字方塊 7">
            <a:extLst>
              <a:ext uri="{FF2B5EF4-FFF2-40B4-BE49-F238E27FC236}">
                <a16:creationId xmlns:a16="http://schemas.microsoft.com/office/drawing/2014/main" id="{7A91254C-B89D-7C2B-5EE6-F814D59BCD9D}"/>
              </a:ext>
            </a:extLst>
          </p:cNvPr>
          <p:cNvSpPr txBox="1"/>
          <p:nvPr/>
        </p:nvSpPr>
        <p:spPr>
          <a:xfrm>
            <a:off x="971550" y="1320295"/>
            <a:ext cx="5357190" cy="46166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TW" sz="2400" b="0" i="0" u="none" strike="noStrike" baseline="0">
                <a:latin typeface="Arial"/>
                <a:ea typeface="新細明體"/>
                <a:cs typeface="Arial"/>
              </a:rPr>
              <a:t>Results on the YCB-Video Dataset</a:t>
            </a:r>
            <a:endParaRPr lang="zh-TW" altLang="en-US" sz="2400">
              <a:latin typeface="Arial"/>
              <a:ea typeface="新細明體"/>
              <a:cs typeface="Arial"/>
            </a:endParaRPr>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CC80C454-2D3F-32A6-C56D-30200EE9AE7A}"/>
                  </a:ext>
                </a:extLst>
              </p14:cNvPr>
              <p14:cNvContentPartPr/>
              <p14:nvPr/>
            </p14:nvContentPartPr>
            <p14:xfrm>
              <a:off x="8707731" y="2371083"/>
              <a:ext cx="790920" cy="11520"/>
            </p14:xfrm>
          </p:contentPart>
        </mc:Choice>
        <mc:Fallback xmlns="">
          <p:pic>
            <p:nvPicPr>
              <p:cNvPr id="3" name="筆跡 2">
                <a:extLst>
                  <a:ext uri="{FF2B5EF4-FFF2-40B4-BE49-F238E27FC236}">
                    <a16:creationId xmlns:a16="http://schemas.microsoft.com/office/drawing/2014/main" id="{CC80C454-2D3F-32A6-C56D-30200EE9AE7A}"/>
                  </a:ext>
                </a:extLst>
              </p:cNvPr>
              <p:cNvPicPr/>
              <p:nvPr/>
            </p:nvPicPr>
            <p:blipFill>
              <a:blip r:embed="rId5"/>
              <a:stretch>
                <a:fillRect/>
              </a:stretch>
            </p:blipFill>
            <p:spPr>
              <a:xfrm>
                <a:off x="8671731" y="2299083"/>
                <a:ext cx="862560" cy="155160"/>
              </a:xfrm>
              <a:prstGeom prst="rect">
                <a:avLst/>
              </a:prstGeom>
            </p:spPr>
          </p:pic>
        </mc:Fallback>
      </mc:AlternateContent>
      <p:sp>
        <p:nvSpPr>
          <p:cNvPr id="5" name="矩形 4">
            <a:extLst>
              <a:ext uri="{FF2B5EF4-FFF2-40B4-BE49-F238E27FC236}">
                <a16:creationId xmlns:a16="http://schemas.microsoft.com/office/drawing/2014/main" id="{FD5F8DF8-DEF4-BF7E-43A4-9DF9FA6A8A0A}"/>
              </a:ext>
            </a:extLst>
          </p:cNvPr>
          <p:cNvSpPr/>
          <p:nvPr/>
        </p:nvSpPr>
        <p:spPr>
          <a:xfrm>
            <a:off x="2033080" y="5658131"/>
            <a:ext cx="7762671"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66D081E-D03B-D6F9-3A78-12AA264A81CD}"/>
              </a:ext>
            </a:extLst>
          </p:cNvPr>
          <p:cNvSpPr/>
          <p:nvPr/>
        </p:nvSpPr>
        <p:spPr>
          <a:xfrm>
            <a:off x="2033080" y="4640897"/>
            <a:ext cx="7762671"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484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CA560E53-64CA-5561-3ED1-82F6F63DB740}"/>
              </a:ext>
            </a:extLst>
          </p:cNvPr>
          <p:cNvSpPr txBox="1">
            <a:spLocks/>
          </p:cNvSpPr>
          <p:nvPr/>
        </p:nvSpPr>
        <p:spPr>
          <a:xfrm>
            <a:off x="838200" y="29379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Experimental Results</a:t>
            </a:r>
          </a:p>
        </p:txBody>
      </p:sp>
      <p:sp>
        <p:nvSpPr>
          <p:cNvPr id="6" name="投影片編號版面配置區 5">
            <a:extLst>
              <a:ext uri="{FF2B5EF4-FFF2-40B4-BE49-F238E27FC236}">
                <a16:creationId xmlns:a16="http://schemas.microsoft.com/office/drawing/2014/main" id="{D63320C2-1722-46D9-B702-39B02083D948}"/>
              </a:ext>
            </a:extLst>
          </p:cNvPr>
          <p:cNvSpPr>
            <a:spLocks noGrp="1"/>
          </p:cNvSpPr>
          <p:nvPr>
            <p:ph type="sldNum" sz="quarter" idx="12"/>
          </p:nvPr>
        </p:nvSpPr>
        <p:spPr/>
        <p:txBody>
          <a:bodyPr/>
          <a:lstStyle/>
          <a:p>
            <a:fld id="{A6F31E88-F215-4C3F-9743-57BDF007A1E3}" type="slidenum">
              <a:rPr lang="zh-TW" altLang="en-US" smtClean="0"/>
              <a:t>18</a:t>
            </a:fld>
            <a:endParaRPr lang="zh-TW" altLang="en-US"/>
          </a:p>
        </p:txBody>
      </p:sp>
      <p:sp>
        <p:nvSpPr>
          <p:cNvPr id="8" name="文字方塊 7">
            <a:extLst>
              <a:ext uri="{FF2B5EF4-FFF2-40B4-BE49-F238E27FC236}">
                <a16:creationId xmlns:a16="http://schemas.microsoft.com/office/drawing/2014/main" id="{7A91254C-B89D-7C2B-5EE6-F814D59BCD9D}"/>
              </a:ext>
            </a:extLst>
          </p:cNvPr>
          <p:cNvSpPr txBox="1"/>
          <p:nvPr/>
        </p:nvSpPr>
        <p:spPr>
          <a:xfrm>
            <a:off x="971550" y="1320295"/>
            <a:ext cx="5423452" cy="46166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TW" sz="2400" b="0" i="0" u="none" strike="noStrike" baseline="0">
                <a:latin typeface="Arial"/>
                <a:ea typeface="新細明體"/>
                <a:cs typeface="Arial"/>
              </a:rPr>
              <a:t>Results on the YCB-Video Dataset</a:t>
            </a:r>
            <a:endParaRPr lang="zh-TW" altLang="en-US" sz="2400">
              <a:latin typeface="Arial"/>
              <a:ea typeface="新細明體"/>
              <a:cs typeface="Arial"/>
            </a:endParaRPr>
          </a:p>
        </p:txBody>
      </p:sp>
      <p:pic>
        <p:nvPicPr>
          <p:cNvPr id="3" name="圖片 2">
            <a:extLst>
              <a:ext uri="{FF2B5EF4-FFF2-40B4-BE49-F238E27FC236}">
                <a16:creationId xmlns:a16="http://schemas.microsoft.com/office/drawing/2014/main" id="{1B672B3A-B4F1-3F4F-6FB1-7FC38823FE82}"/>
              </a:ext>
            </a:extLst>
          </p:cNvPr>
          <p:cNvPicPr>
            <a:picLocks noChangeAspect="1"/>
          </p:cNvPicPr>
          <p:nvPr/>
        </p:nvPicPr>
        <p:blipFill rotWithShape="1">
          <a:blip r:embed="rId3"/>
          <a:srcRect t="-1056" r="36086" b="-1"/>
          <a:stretch/>
        </p:blipFill>
        <p:spPr>
          <a:xfrm>
            <a:off x="838199" y="2126186"/>
            <a:ext cx="5059548" cy="4083593"/>
          </a:xfrm>
          <a:prstGeom prst="rect">
            <a:avLst/>
          </a:prstGeom>
        </p:spPr>
      </p:pic>
      <p:pic>
        <p:nvPicPr>
          <p:cNvPr id="9" name="圖片 8">
            <a:extLst>
              <a:ext uri="{FF2B5EF4-FFF2-40B4-BE49-F238E27FC236}">
                <a16:creationId xmlns:a16="http://schemas.microsoft.com/office/drawing/2014/main" id="{1499B5DB-FB7D-02A1-FAD3-D09BB970CF88}"/>
              </a:ext>
            </a:extLst>
          </p:cNvPr>
          <p:cNvPicPr>
            <a:picLocks noChangeAspect="1"/>
          </p:cNvPicPr>
          <p:nvPr/>
        </p:nvPicPr>
        <p:blipFill>
          <a:blip r:embed="rId4"/>
          <a:stretch>
            <a:fillRect/>
          </a:stretch>
        </p:blipFill>
        <p:spPr>
          <a:xfrm>
            <a:off x="6096001" y="2410750"/>
            <a:ext cx="5257800" cy="3574268"/>
          </a:xfrm>
          <a:prstGeom prst="rect">
            <a:avLst/>
          </a:prstGeom>
        </p:spPr>
      </p:pic>
    </p:spTree>
    <p:extLst>
      <p:ext uri="{BB962C8B-B14F-4D97-AF65-F5344CB8AC3E}">
        <p14:creationId xmlns:p14="http://schemas.microsoft.com/office/powerpoint/2010/main" val="2352949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CA560E53-64CA-5561-3ED1-82F6F63DB740}"/>
              </a:ext>
            </a:extLst>
          </p:cNvPr>
          <p:cNvSpPr txBox="1">
            <a:spLocks/>
          </p:cNvSpPr>
          <p:nvPr/>
        </p:nvSpPr>
        <p:spPr>
          <a:xfrm>
            <a:off x="838200" y="29379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Experimental Results</a:t>
            </a:r>
          </a:p>
        </p:txBody>
      </p:sp>
      <p:sp>
        <p:nvSpPr>
          <p:cNvPr id="6" name="投影片編號版面配置區 5">
            <a:extLst>
              <a:ext uri="{FF2B5EF4-FFF2-40B4-BE49-F238E27FC236}">
                <a16:creationId xmlns:a16="http://schemas.microsoft.com/office/drawing/2014/main" id="{D63320C2-1722-46D9-B702-39B02083D948}"/>
              </a:ext>
            </a:extLst>
          </p:cNvPr>
          <p:cNvSpPr>
            <a:spLocks noGrp="1"/>
          </p:cNvSpPr>
          <p:nvPr>
            <p:ph type="sldNum" sz="quarter" idx="12"/>
          </p:nvPr>
        </p:nvSpPr>
        <p:spPr/>
        <p:txBody>
          <a:bodyPr/>
          <a:lstStyle/>
          <a:p>
            <a:fld id="{A6F31E88-F215-4C3F-9743-57BDF007A1E3}" type="slidenum">
              <a:rPr lang="zh-TW" altLang="en-US" smtClean="0"/>
              <a:t>19</a:t>
            </a:fld>
            <a:endParaRPr lang="zh-TW" altLang="en-US"/>
          </a:p>
        </p:txBody>
      </p:sp>
      <p:sp>
        <p:nvSpPr>
          <p:cNvPr id="8" name="文字方塊 7">
            <a:extLst>
              <a:ext uri="{FF2B5EF4-FFF2-40B4-BE49-F238E27FC236}">
                <a16:creationId xmlns:a16="http://schemas.microsoft.com/office/drawing/2014/main" id="{7A91254C-B89D-7C2B-5EE6-F814D59BCD9D}"/>
              </a:ext>
            </a:extLst>
          </p:cNvPr>
          <p:cNvSpPr txBox="1"/>
          <p:nvPr/>
        </p:nvSpPr>
        <p:spPr>
          <a:xfrm>
            <a:off x="971549" y="1320295"/>
            <a:ext cx="6677025" cy="46166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TW" sz="2400" b="0" i="0" u="none" strike="noStrike" baseline="0">
                <a:latin typeface="Arial"/>
                <a:ea typeface="新細明體"/>
                <a:cs typeface="Arial"/>
              </a:rPr>
              <a:t>Results on the </a:t>
            </a:r>
            <a:r>
              <a:rPr lang="en-US" altLang="zh-TW" sz="2400" b="0" i="0" u="none" strike="noStrike" baseline="0" err="1">
                <a:latin typeface="Arial"/>
                <a:ea typeface="新細明體"/>
                <a:cs typeface="Arial"/>
              </a:rPr>
              <a:t>OccludedLINEMOD</a:t>
            </a:r>
            <a:r>
              <a:rPr lang="en-US" altLang="zh-TW" sz="2400" b="0" i="0" u="none" strike="noStrike" baseline="0">
                <a:latin typeface="Arial"/>
                <a:ea typeface="新細明體"/>
                <a:cs typeface="Arial"/>
              </a:rPr>
              <a:t> Dataset</a:t>
            </a:r>
            <a:endParaRPr lang="zh-TW" altLang="en-US" sz="2400">
              <a:latin typeface="Arial"/>
              <a:ea typeface="新細明體"/>
              <a:cs typeface="Arial"/>
            </a:endParaRPr>
          </a:p>
        </p:txBody>
      </p:sp>
      <p:pic>
        <p:nvPicPr>
          <p:cNvPr id="2" name="圖片 1">
            <a:extLst>
              <a:ext uri="{FF2B5EF4-FFF2-40B4-BE49-F238E27FC236}">
                <a16:creationId xmlns:a16="http://schemas.microsoft.com/office/drawing/2014/main" id="{73965AA2-3A86-D6EA-D1D8-5F4627FA9744}"/>
              </a:ext>
            </a:extLst>
          </p:cNvPr>
          <p:cNvPicPr>
            <a:picLocks noChangeAspect="1"/>
          </p:cNvPicPr>
          <p:nvPr/>
        </p:nvPicPr>
        <p:blipFill rotWithShape="1">
          <a:blip r:embed="rId3"/>
          <a:srcRect t="-807" r="86175" b="-1"/>
          <a:stretch/>
        </p:blipFill>
        <p:spPr>
          <a:xfrm>
            <a:off x="1221499" y="1902537"/>
            <a:ext cx="1094398" cy="4073537"/>
          </a:xfrm>
          <a:prstGeom prst="rect">
            <a:avLst/>
          </a:prstGeom>
        </p:spPr>
      </p:pic>
      <p:pic>
        <p:nvPicPr>
          <p:cNvPr id="7" name="圖片 6">
            <a:extLst>
              <a:ext uri="{FF2B5EF4-FFF2-40B4-BE49-F238E27FC236}">
                <a16:creationId xmlns:a16="http://schemas.microsoft.com/office/drawing/2014/main" id="{6C70EC59-0A25-EBAB-0594-CB82CB5F7A4E}"/>
              </a:ext>
            </a:extLst>
          </p:cNvPr>
          <p:cNvPicPr>
            <a:picLocks noChangeAspect="1"/>
          </p:cNvPicPr>
          <p:nvPr/>
        </p:nvPicPr>
        <p:blipFill>
          <a:blip r:embed="rId4"/>
          <a:stretch>
            <a:fillRect/>
          </a:stretch>
        </p:blipFill>
        <p:spPr>
          <a:xfrm>
            <a:off x="5342835" y="2645858"/>
            <a:ext cx="6010965" cy="2787468"/>
          </a:xfrm>
          <a:prstGeom prst="rect">
            <a:avLst/>
          </a:prstGeom>
        </p:spPr>
      </p:pic>
      <p:pic>
        <p:nvPicPr>
          <p:cNvPr id="10" name="圖片 9">
            <a:extLst>
              <a:ext uri="{FF2B5EF4-FFF2-40B4-BE49-F238E27FC236}">
                <a16:creationId xmlns:a16="http://schemas.microsoft.com/office/drawing/2014/main" id="{1A4E6F54-C887-B5F9-BA73-DA9300ED9981}"/>
              </a:ext>
            </a:extLst>
          </p:cNvPr>
          <p:cNvPicPr>
            <a:picLocks noChangeAspect="1"/>
          </p:cNvPicPr>
          <p:nvPr/>
        </p:nvPicPr>
        <p:blipFill>
          <a:blip r:embed="rId5"/>
          <a:stretch>
            <a:fillRect/>
          </a:stretch>
        </p:blipFill>
        <p:spPr>
          <a:xfrm>
            <a:off x="2373695" y="2085193"/>
            <a:ext cx="2489221" cy="3708223"/>
          </a:xfrm>
          <a:prstGeom prst="rect">
            <a:avLst/>
          </a:prstGeom>
        </p:spPr>
      </p:pic>
    </p:spTree>
    <p:extLst>
      <p:ext uri="{BB962C8B-B14F-4D97-AF65-F5344CB8AC3E}">
        <p14:creationId xmlns:p14="http://schemas.microsoft.com/office/powerpoint/2010/main" val="287597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68594849-8E62-A4BC-BE9C-AC5CB429E44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charset="0"/>
                <a:ea typeface="Arial" charset="0"/>
                <a:cs typeface="Arial" charset="0"/>
              </a:rPr>
              <a:t>Outline</a:t>
            </a:r>
            <a:endParaRPr kumimoji="0" lang="zh-TW" altLang="en-US" sz="3600" b="0" i="0" u="none" strike="noStrike" kern="1200" cap="none" spc="0" normalizeH="0" baseline="0" noProof="0">
              <a:ln>
                <a:noFill/>
              </a:ln>
              <a:solidFill>
                <a:sysClr val="windowText" lastClr="000000"/>
              </a:solidFill>
              <a:effectLst/>
              <a:uLnTx/>
              <a:uFillTx/>
              <a:latin typeface="Arial"/>
              <a:ea typeface="標楷體"/>
              <a:cs typeface="+mj-cs"/>
            </a:endParaRPr>
          </a:p>
        </p:txBody>
      </p:sp>
      <p:sp>
        <p:nvSpPr>
          <p:cNvPr id="5" name="內容版面配置區 2">
            <a:extLst>
              <a:ext uri="{FF2B5EF4-FFF2-40B4-BE49-F238E27FC236}">
                <a16:creationId xmlns:a16="http://schemas.microsoft.com/office/drawing/2014/main" id="{4A07DC57-ABC5-FAE1-EE5E-EB920344A3C0}"/>
              </a:ext>
            </a:extLst>
          </p:cNvPr>
          <p:cNvSpPr txBox="1">
            <a:spLocks/>
          </p:cNvSpPr>
          <p:nvPr/>
        </p:nvSpPr>
        <p:spPr>
          <a:xfrm>
            <a:off x="1707874" y="180664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400">
                <a:latin typeface="Arial" panose="020B0604020202020204" pitchFamily="34" charset="0"/>
                <a:cs typeface="Arial" panose="020B0604020202020204" pitchFamily="34" charset="0"/>
              </a:rPr>
              <a:t>Introduction</a:t>
            </a:r>
          </a:p>
          <a:p>
            <a:pPr>
              <a:lnSpc>
                <a:spcPct val="100000"/>
              </a:lnSpc>
            </a:pPr>
            <a:r>
              <a:rPr lang="en-US" altLang="zh-TW" sz="2400">
                <a:latin typeface="Arial"/>
                <a:ea typeface="新細明體"/>
                <a:cs typeface="Arial"/>
              </a:rPr>
              <a:t>Related Work</a:t>
            </a:r>
          </a:p>
          <a:p>
            <a:pPr>
              <a:lnSpc>
                <a:spcPct val="100000"/>
              </a:lnSpc>
            </a:pPr>
            <a:r>
              <a:rPr lang="en-US" altLang="zh-TW" sz="2400">
                <a:latin typeface="Arial"/>
                <a:ea typeface="新細明體"/>
                <a:cs typeface="Arial"/>
              </a:rPr>
              <a:t>Proposed Method (</a:t>
            </a:r>
            <a:r>
              <a:rPr lang="en-US" altLang="zh-TW" sz="2400" err="1">
                <a:latin typeface="Arial"/>
                <a:ea typeface="新細明體"/>
                <a:cs typeface="Arial"/>
              </a:rPr>
              <a:t>PoseCNN</a:t>
            </a:r>
            <a:r>
              <a:rPr lang="en-US" altLang="zh-TW" sz="2400">
                <a:latin typeface="Arial"/>
                <a:ea typeface="新細明體"/>
                <a:cs typeface="Arial"/>
              </a:rPr>
              <a:t>)</a:t>
            </a:r>
            <a:endParaRPr lang="en-US" altLang="zh-TW" sz="2400">
              <a:latin typeface="Arial" panose="020B0604020202020204" pitchFamily="34" charset="0"/>
              <a:ea typeface="新細明體"/>
              <a:cs typeface="Arial" panose="020B0604020202020204" pitchFamily="34" charset="0"/>
            </a:endParaRPr>
          </a:p>
          <a:p>
            <a:pPr>
              <a:lnSpc>
                <a:spcPct val="100000"/>
              </a:lnSpc>
            </a:pPr>
            <a:r>
              <a:rPr lang="en-US" altLang="zh-TW" sz="2400">
                <a:latin typeface="Arial" panose="020B0604020202020204" pitchFamily="34" charset="0"/>
                <a:cs typeface="Arial" panose="020B0604020202020204" pitchFamily="34" charset="0"/>
              </a:rPr>
              <a:t>Experimental Results</a:t>
            </a:r>
          </a:p>
          <a:p>
            <a:pPr>
              <a:lnSpc>
                <a:spcPct val="100000"/>
              </a:lnSpc>
            </a:pPr>
            <a:r>
              <a:rPr lang="en-US" altLang="zh-TW" sz="2400">
                <a:latin typeface="Arial" panose="020B0604020202020204" pitchFamily="34" charset="0"/>
                <a:cs typeface="Arial" panose="020B0604020202020204" pitchFamily="34" charset="0"/>
              </a:rPr>
              <a:t>Conclusions</a:t>
            </a:r>
          </a:p>
          <a:p>
            <a:pPr>
              <a:lnSpc>
                <a:spcPct val="100000"/>
              </a:lnSpc>
            </a:pPr>
            <a:endParaRPr lang="en-US" altLang="zh-TW" sz="2400">
              <a:latin typeface="Arial" panose="020B0604020202020204" pitchFamily="34" charset="0"/>
              <a:ea typeface="新細明體"/>
              <a:cs typeface="Arial" panose="020B0604020202020204" pitchFamily="34" charset="0"/>
            </a:endParaRPr>
          </a:p>
        </p:txBody>
      </p:sp>
      <p:sp>
        <p:nvSpPr>
          <p:cNvPr id="2" name="投影片編號版面配置區 1">
            <a:extLst>
              <a:ext uri="{FF2B5EF4-FFF2-40B4-BE49-F238E27FC236}">
                <a16:creationId xmlns:a16="http://schemas.microsoft.com/office/drawing/2014/main" id="{5E6DB73F-6F99-449F-A046-A162A8BA9C98}"/>
              </a:ext>
            </a:extLst>
          </p:cNvPr>
          <p:cNvSpPr>
            <a:spLocks noGrp="1"/>
          </p:cNvSpPr>
          <p:nvPr>
            <p:ph type="sldNum" sz="quarter" idx="12"/>
          </p:nvPr>
        </p:nvSpPr>
        <p:spPr/>
        <p:txBody>
          <a:bodyPr/>
          <a:lstStyle/>
          <a:p>
            <a:fld id="{A6F31E88-F215-4C3F-9743-57BDF007A1E3}" type="slidenum">
              <a:rPr lang="zh-TW" altLang="en-US" smtClean="0"/>
              <a:t>2</a:t>
            </a:fld>
            <a:endParaRPr lang="zh-TW" altLang="en-US"/>
          </a:p>
        </p:txBody>
      </p:sp>
    </p:spTree>
    <p:extLst>
      <p:ext uri="{BB962C8B-B14F-4D97-AF65-F5344CB8AC3E}">
        <p14:creationId xmlns:p14="http://schemas.microsoft.com/office/powerpoint/2010/main" val="3169816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Conclusion</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sp>
        <p:nvSpPr>
          <p:cNvPr id="2" name="內容版面配置區 2">
            <a:extLst>
              <a:ext uri="{FF2B5EF4-FFF2-40B4-BE49-F238E27FC236}">
                <a16:creationId xmlns:a16="http://schemas.microsoft.com/office/drawing/2014/main" id="{47D5B7E9-382D-F16F-4C3E-433B5C43CEA3}"/>
              </a:ext>
            </a:extLst>
          </p:cNvPr>
          <p:cNvSpPr txBox="1">
            <a:spLocks/>
          </p:cNvSpPr>
          <p:nvPr/>
        </p:nvSpPr>
        <p:spPr>
          <a:xfrm>
            <a:off x="838200" y="15435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zh-TW" sz="2400" err="1">
                <a:solidFill>
                  <a:sysClr val="windowText" lastClr="000000"/>
                </a:solidFill>
                <a:latin typeface="Arial" panose="020B0604020202020204" pitchFamily="34" charset="0"/>
                <a:ea typeface="標楷體"/>
                <a:cs typeface="Arial" panose="020B0604020202020204" pitchFamily="34" charset="0"/>
              </a:rPr>
              <a:t>PoseCNN</a:t>
            </a:r>
            <a:r>
              <a:rPr lang="en-US" altLang="zh-TW" sz="2400">
                <a:solidFill>
                  <a:sysClr val="windowText" lastClr="000000"/>
                </a:solidFill>
                <a:latin typeface="Arial" panose="020B0604020202020204" pitchFamily="34" charset="0"/>
                <a:ea typeface="標楷體"/>
                <a:cs typeface="Arial" panose="020B0604020202020204" pitchFamily="34" charset="0"/>
              </a:rPr>
              <a:t> decouples the estimation of 3D rotation and 3D translation.</a:t>
            </a: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zh-TW" sz="2400">
              <a:solidFill>
                <a:sysClr val="windowText" lastClr="000000"/>
              </a:solidFill>
              <a:latin typeface="Arial" panose="020B0604020202020204" pitchFamily="34" charset="0"/>
              <a:ea typeface="標楷體"/>
              <a:cs typeface="Arial" panose="020B0604020202020204" pitchFamily="34"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The 3D translation is estimated by localizing the object center and predicting the center distance.</a:t>
            </a: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The 3D rotation is predicted by regressing to a quaternion representation.</a:t>
            </a: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 This opens the path to using cameras with resolution and field of view that goes far beyond currently used depth camera systems.</a:t>
            </a: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sp>
        <p:nvSpPr>
          <p:cNvPr id="6" name="文字方塊 5">
            <a:extLst>
              <a:ext uri="{FF2B5EF4-FFF2-40B4-BE49-F238E27FC236}">
                <a16:creationId xmlns:a16="http://schemas.microsoft.com/office/drawing/2014/main" id="{62545B3B-3ED5-0006-4A1A-20D7C3033795}"/>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8" name="文字方塊 7">
            <a:extLst>
              <a:ext uri="{FF2B5EF4-FFF2-40B4-BE49-F238E27FC236}">
                <a16:creationId xmlns:a16="http://schemas.microsoft.com/office/drawing/2014/main" id="{5988FC5C-087D-99EA-EF38-2357B279AFCA}"/>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Tree>
    <p:extLst>
      <p:ext uri="{BB962C8B-B14F-4D97-AF65-F5344CB8AC3E}">
        <p14:creationId xmlns:p14="http://schemas.microsoft.com/office/powerpoint/2010/main" val="2647644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標題 1">
            <a:extLst>
              <a:ext uri="{FF2B5EF4-FFF2-40B4-BE49-F238E27FC236}">
                <a16:creationId xmlns:a16="http://schemas.microsoft.com/office/drawing/2014/main" id="{CFB5757E-89CE-D080-1EA0-644B0C983ADA}"/>
              </a:ext>
            </a:extLst>
          </p:cNvPr>
          <p:cNvSpPr txBox="1">
            <a:spLocks/>
          </p:cNvSpPr>
          <p:nvPr/>
        </p:nvSpPr>
        <p:spPr>
          <a:xfrm>
            <a:off x="838200" y="210343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a:t>Thank you for listening!!</a:t>
            </a:r>
            <a:endParaRPr lang="zh-TW" altLang="en-US"/>
          </a:p>
        </p:txBody>
      </p:sp>
      <p:sp>
        <p:nvSpPr>
          <p:cNvPr id="4" name="文字方塊 3">
            <a:extLst>
              <a:ext uri="{FF2B5EF4-FFF2-40B4-BE49-F238E27FC236}">
                <a16:creationId xmlns:a16="http://schemas.microsoft.com/office/drawing/2014/main" id="{2BBA3D3D-0CE7-A432-B3FF-97A9F47149F5}"/>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6" name="文字方塊 5">
            <a:extLst>
              <a:ext uri="{FF2B5EF4-FFF2-40B4-BE49-F238E27FC236}">
                <a16:creationId xmlns:a16="http://schemas.microsoft.com/office/drawing/2014/main" id="{71D6E55F-D55E-DB69-A1CC-F1BF23A53940}"/>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8" name="文字方塊 7">
            <a:extLst>
              <a:ext uri="{FF2B5EF4-FFF2-40B4-BE49-F238E27FC236}">
                <a16:creationId xmlns:a16="http://schemas.microsoft.com/office/drawing/2014/main" id="{7BC08216-8C95-9960-7359-6B08BFA3483B}"/>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10" name="文字方塊 9">
            <a:extLst>
              <a:ext uri="{FF2B5EF4-FFF2-40B4-BE49-F238E27FC236}">
                <a16:creationId xmlns:a16="http://schemas.microsoft.com/office/drawing/2014/main" id="{6D9E5B72-46E9-7B41-8793-CA191F4C292F}"/>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Tree>
    <p:extLst>
      <p:ext uri="{BB962C8B-B14F-4D97-AF65-F5344CB8AC3E}">
        <p14:creationId xmlns:p14="http://schemas.microsoft.com/office/powerpoint/2010/main" val="4057059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文字方塊 3">
            <a:extLst>
              <a:ext uri="{FF2B5EF4-FFF2-40B4-BE49-F238E27FC236}">
                <a16:creationId xmlns:a16="http://schemas.microsoft.com/office/drawing/2014/main" id="{2BBA3D3D-0CE7-A432-B3FF-97A9F47149F5}"/>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6" name="文字方塊 5">
            <a:extLst>
              <a:ext uri="{FF2B5EF4-FFF2-40B4-BE49-F238E27FC236}">
                <a16:creationId xmlns:a16="http://schemas.microsoft.com/office/drawing/2014/main" id="{71D6E55F-D55E-DB69-A1CC-F1BF23A53940}"/>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8" name="文字方塊 7">
            <a:extLst>
              <a:ext uri="{FF2B5EF4-FFF2-40B4-BE49-F238E27FC236}">
                <a16:creationId xmlns:a16="http://schemas.microsoft.com/office/drawing/2014/main" id="{7BC08216-8C95-9960-7359-6B08BFA3483B}"/>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sp>
        <p:nvSpPr>
          <p:cNvPr id="10" name="文字方塊 9">
            <a:extLst>
              <a:ext uri="{FF2B5EF4-FFF2-40B4-BE49-F238E27FC236}">
                <a16:creationId xmlns:a16="http://schemas.microsoft.com/office/drawing/2014/main" id="{6D9E5B72-46E9-7B41-8793-CA191F4C292F}"/>
              </a:ext>
            </a:extLst>
          </p:cNvPr>
          <p:cNvSpPr txBox="1"/>
          <p:nvPr/>
        </p:nvSpPr>
        <p:spPr>
          <a:xfrm>
            <a:off x="3046997" y="3244334"/>
            <a:ext cx="6093994" cy="369332"/>
          </a:xfrm>
          <a:prstGeom prst="rect">
            <a:avLst/>
          </a:prstGeom>
          <a:noFill/>
        </p:spPr>
        <p:txBody>
          <a:bodyPr wrap="square">
            <a:spAutoFit/>
          </a:bodyPr>
          <a:lstStyle/>
          <a:p>
            <a:r>
              <a:rPr lang="zh-TW" altLang="en-US" b="0" dirty="0">
                <a:effectLst/>
              </a:rPr>
              <a:t>         </a:t>
            </a:r>
            <a:endParaRPr lang="zh-TW" altLang="en-US" dirty="0"/>
          </a:p>
        </p:txBody>
      </p:sp>
      <p:pic>
        <p:nvPicPr>
          <p:cNvPr id="1026" name="Picture 2">
            <a:extLst>
              <a:ext uri="{FF2B5EF4-FFF2-40B4-BE49-F238E27FC236}">
                <a16:creationId xmlns:a16="http://schemas.microsoft.com/office/drawing/2014/main" id="{322EA889-A8E3-90EA-86E1-4F72E776D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77" y="1858218"/>
            <a:ext cx="8097754" cy="477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28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標題 1">
            <a:extLst>
              <a:ext uri="{FF2B5EF4-FFF2-40B4-BE49-F238E27FC236}">
                <a16:creationId xmlns:a16="http://schemas.microsoft.com/office/drawing/2014/main" id="{AD1EE3F1-CEEB-F77A-75DB-4BE18AA7D8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Introduction</a:t>
            </a:r>
          </a:p>
        </p:txBody>
      </p:sp>
      <p:sp>
        <p:nvSpPr>
          <p:cNvPr id="3" name="內容版面配置區 2">
            <a:extLst>
              <a:ext uri="{FF2B5EF4-FFF2-40B4-BE49-F238E27FC236}">
                <a16:creationId xmlns:a16="http://schemas.microsoft.com/office/drawing/2014/main" id="{B253D4D8-9143-D502-7736-3500D87B0EAE}"/>
              </a:ext>
            </a:extLst>
          </p:cNvPr>
          <p:cNvSpPr txBox="1">
            <a:spLocks/>
          </p:cNvSpPr>
          <p:nvPr/>
        </p:nvSpPr>
        <p:spPr>
          <a:xfrm>
            <a:off x="838200" y="15435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TW" sz="2000" b="0" i="0" u="none" strike="noStrike" baseline="0" err="1">
                <a:latin typeface="Arial" panose="020B0604020202020204" pitchFamily="34" charset="0"/>
                <a:cs typeface="Arial" panose="020B0604020202020204" pitchFamily="34" charset="0"/>
              </a:rPr>
              <a:t>PoseCNN</a:t>
            </a:r>
            <a:r>
              <a:rPr lang="en-US" altLang="zh-TW" sz="2000" b="0" i="0" u="none" strike="noStrike" baseline="0">
                <a:latin typeface="Arial" panose="020B0604020202020204" pitchFamily="34" charset="0"/>
                <a:cs typeface="Arial" panose="020B0604020202020204" pitchFamily="34" charset="0"/>
              </a:rPr>
              <a:t>, a new Convolutional Neural Network for 6D object pose estimation</a:t>
            </a:r>
          </a:p>
          <a:p>
            <a:pPr algn="just"/>
            <a:r>
              <a:rPr lang="en-US" altLang="zh-TW" sz="2000" b="0" i="0" u="none" strike="noStrike" baseline="0">
                <a:latin typeface="Arial" panose="020B0604020202020204" pitchFamily="34" charset="0"/>
                <a:cs typeface="Arial" panose="020B0604020202020204" pitchFamily="34" charset="0"/>
              </a:rPr>
              <a:t>Recognizing objects and estimating their poses in 3D location and orientation, and use ICP to refine the pose.</a:t>
            </a:r>
          </a:p>
          <a:p>
            <a:pPr algn="just"/>
            <a:r>
              <a:rPr lang="en-US" altLang="zh-TW" sz="2000">
                <a:latin typeface="Arial" panose="020B0604020202020204" pitchFamily="34" charset="0"/>
                <a:cs typeface="Arial" panose="020B0604020202020204" pitchFamily="34" charset="0"/>
              </a:rPr>
              <a:t>Contributions</a:t>
            </a:r>
            <a:r>
              <a:rPr lang="zh-TW" altLang="en-US" sz="2000">
                <a:latin typeface="Arial" panose="020B0604020202020204" pitchFamily="34" charset="0"/>
                <a:cs typeface="Arial" panose="020B0604020202020204" pitchFamily="34" charset="0"/>
              </a:rPr>
              <a:t>：</a:t>
            </a:r>
            <a:endParaRPr lang="en-US" altLang="zh-TW" sz="1800">
              <a:latin typeface="Arial" panose="020B0604020202020204" pitchFamily="34" charset="0"/>
              <a:cs typeface="Arial" panose="020B0604020202020204" pitchFamily="34" charset="0"/>
            </a:endParaRPr>
          </a:p>
          <a:p>
            <a:pPr marL="800100" lvl="1" indent="-342900">
              <a:buFont typeface="+mj-lt"/>
              <a:buAutoNum type="arabicPeriod"/>
            </a:pPr>
            <a:r>
              <a:rPr lang="en-US" altLang="zh-TW" sz="2000">
                <a:latin typeface="Arial" panose="020B0604020202020204" pitchFamily="34" charset="0"/>
                <a:cs typeface="Arial" panose="020B0604020202020204" pitchFamily="34" charset="0"/>
              </a:rPr>
              <a:t>P</a:t>
            </a:r>
            <a:r>
              <a:rPr lang="en-US" altLang="zh-TW" sz="2000" b="0" i="0" u="none" strike="noStrike" baseline="0">
                <a:latin typeface="Arial" panose="020B0604020202020204" pitchFamily="34" charset="0"/>
                <a:cs typeface="Arial" panose="020B0604020202020204" pitchFamily="34" charset="0"/>
              </a:rPr>
              <a:t>ropose a novel convolutional neural network for 6D object pose estimation named </a:t>
            </a:r>
            <a:r>
              <a:rPr lang="en-US" altLang="zh-TW" sz="2000" b="0" i="0" u="none" strike="noStrike" baseline="0" err="1">
                <a:latin typeface="Arial" panose="020B0604020202020204" pitchFamily="34" charset="0"/>
                <a:cs typeface="Arial" panose="020B0604020202020204" pitchFamily="34" charset="0"/>
              </a:rPr>
              <a:t>PoseCNN</a:t>
            </a:r>
            <a:r>
              <a:rPr lang="en-US" altLang="zh-TW" sz="2000" b="0" i="0" u="none" strike="noStrike" baseline="0">
                <a:latin typeface="Arial" panose="020B0604020202020204" pitchFamily="34" charset="0"/>
                <a:cs typeface="Arial" panose="020B0604020202020204" pitchFamily="34" charset="0"/>
              </a:rPr>
              <a:t>. The </a:t>
            </a:r>
            <a:r>
              <a:rPr lang="en-US" altLang="zh-TW" sz="2000">
                <a:latin typeface="Arial" panose="020B0604020202020204" pitchFamily="34" charset="0"/>
                <a:cs typeface="Arial" panose="020B0604020202020204" pitchFamily="34" charset="0"/>
              </a:rPr>
              <a:t>n</a:t>
            </a:r>
            <a:r>
              <a:rPr lang="en-US" altLang="zh-TW" sz="2000" b="0" i="0" u="none" strike="noStrike" baseline="0">
                <a:latin typeface="Arial" panose="020B0604020202020204" pitchFamily="34" charset="0"/>
                <a:cs typeface="Arial" panose="020B0604020202020204" pitchFamily="34" charset="0"/>
              </a:rPr>
              <a:t>etwork achieves end-to-end 6D pose estimation and is very robust to occlusions between objects.</a:t>
            </a:r>
          </a:p>
          <a:p>
            <a:pPr marL="800100" lvl="1" indent="-342900">
              <a:buFont typeface="+mj-lt"/>
              <a:buAutoNum type="arabicPeriod"/>
            </a:pPr>
            <a:r>
              <a:rPr lang="en-US" altLang="zh-TW" sz="2000" b="0" i="0" u="none" strike="noStrike" baseline="0">
                <a:latin typeface="Arial" panose="020B0604020202020204" pitchFamily="34" charset="0"/>
                <a:cs typeface="Arial" panose="020B0604020202020204" pitchFamily="34" charset="0"/>
              </a:rPr>
              <a:t>A novel loss function </a:t>
            </a:r>
            <a:r>
              <a:rPr lang="en-US" altLang="zh-TW" sz="2000" b="0" i="0" u="none" strike="noStrike" baseline="0" err="1">
                <a:latin typeface="Arial" panose="020B0604020202020204" pitchFamily="34" charset="0"/>
                <a:cs typeface="Arial" panose="020B0604020202020204" pitchFamily="34" charset="0"/>
              </a:rPr>
              <a:t>ShapeMatch</a:t>
            </a:r>
            <a:r>
              <a:rPr lang="en-US" altLang="zh-TW" sz="2000" b="0" i="0" u="none" strike="noStrike" baseline="0">
                <a:latin typeface="Arial" panose="020B0604020202020204" pitchFamily="34" charset="0"/>
                <a:cs typeface="Arial" panose="020B0604020202020204" pitchFamily="34" charset="0"/>
              </a:rPr>
              <a:t>-Loss, that enables </a:t>
            </a:r>
            <a:r>
              <a:rPr lang="en-US" altLang="zh-TW" sz="2000" b="0" i="0" u="none" strike="noStrike" baseline="0" err="1">
                <a:latin typeface="Arial" panose="020B0604020202020204" pitchFamily="34" charset="0"/>
                <a:cs typeface="Arial" panose="020B0604020202020204" pitchFamily="34" charset="0"/>
              </a:rPr>
              <a:t>PoseCNN</a:t>
            </a:r>
            <a:r>
              <a:rPr lang="en-US" altLang="zh-TW" sz="2000" b="0" i="0" u="none" strike="noStrike" baseline="0">
                <a:latin typeface="Arial" panose="020B0604020202020204" pitchFamily="34" charset="0"/>
                <a:cs typeface="Arial" panose="020B0604020202020204" pitchFamily="34" charset="0"/>
              </a:rPr>
              <a:t> to handle symmetric objects</a:t>
            </a:r>
          </a:p>
          <a:p>
            <a:pPr marL="800100" lvl="1" indent="-342900">
              <a:buFont typeface="+mj-lt"/>
              <a:buAutoNum type="arabicPeriod"/>
            </a:pPr>
            <a:r>
              <a:rPr lang="en-US" altLang="zh-TW" sz="2000">
                <a:latin typeface="Arial" panose="020B0604020202020204" pitchFamily="34" charset="0"/>
                <a:cs typeface="Arial" panose="020B0604020202020204" pitchFamily="34" charset="0"/>
              </a:rPr>
              <a:t>C</a:t>
            </a:r>
            <a:r>
              <a:rPr lang="en-US" altLang="zh-TW" sz="2000" b="0" i="0" u="none" strike="noStrike" baseline="0">
                <a:latin typeface="Arial" panose="020B0604020202020204" pitchFamily="34" charset="0"/>
                <a:cs typeface="Arial" panose="020B0604020202020204" pitchFamily="34" charset="0"/>
              </a:rPr>
              <a:t>ontribute a large scale RGB-D video dataset for 6D object pose estimation, where we provide 6D pose annotations for 21 YCB objects</a:t>
            </a:r>
            <a:r>
              <a:rPr lang="en-US" altLang="zh-TW" sz="1800" b="0" i="0" u="none" strike="noStrike" baseline="0">
                <a:latin typeface="Arial" panose="020B0604020202020204" pitchFamily="34" charset="0"/>
                <a:cs typeface="Arial" panose="020B0604020202020204" pitchFamily="34" charset="0"/>
              </a:rPr>
              <a:t>.</a:t>
            </a:r>
            <a:endParaRPr lang="en-US" altLang="zh-TW">
              <a:latin typeface="Arial" panose="020B0604020202020204" pitchFamily="34" charset="0"/>
              <a:cs typeface="Arial" panose="020B0604020202020204" pitchFamily="34" charset="0"/>
            </a:endParaRPr>
          </a:p>
        </p:txBody>
      </p:sp>
      <p:sp>
        <p:nvSpPr>
          <p:cNvPr id="4" name="投影片編號版面配置區 3">
            <a:extLst>
              <a:ext uri="{FF2B5EF4-FFF2-40B4-BE49-F238E27FC236}">
                <a16:creationId xmlns:a16="http://schemas.microsoft.com/office/drawing/2014/main" id="{542C173B-C975-44F8-BAB6-46FF7150358E}"/>
              </a:ext>
            </a:extLst>
          </p:cNvPr>
          <p:cNvSpPr>
            <a:spLocks noGrp="1"/>
          </p:cNvSpPr>
          <p:nvPr>
            <p:ph type="sldNum" sz="quarter" idx="12"/>
          </p:nvPr>
        </p:nvSpPr>
        <p:spPr/>
        <p:txBody>
          <a:bodyPr/>
          <a:lstStyle/>
          <a:p>
            <a:fld id="{A6F31E88-F215-4C3F-9743-57BDF007A1E3}" type="slidenum">
              <a:rPr lang="zh-TW" altLang="en-US" smtClean="0"/>
              <a:t>3</a:t>
            </a:fld>
            <a:endParaRPr lang="zh-TW" altLang="en-US"/>
          </a:p>
        </p:txBody>
      </p:sp>
    </p:spTree>
    <p:extLst>
      <p:ext uri="{BB962C8B-B14F-4D97-AF65-F5344CB8AC3E}">
        <p14:creationId xmlns:p14="http://schemas.microsoft.com/office/powerpoint/2010/main" val="421200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標題 1">
            <a:extLst>
              <a:ext uri="{FF2B5EF4-FFF2-40B4-BE49-F238E27FC236}">
                <a16:creationId xmlns:a16="http://schemas.microsoft.com/office/drawing/2014/main" id="{CFB5757E-89CE-D080-1EA0-644B0C983ADA}"/>
              </a:ext>
            </a:extLst>
          </p:cNvPr>
          <p:cNvSpPr txBox="1">
            <a:spLocks/>
          </p:cNvSpPr>
          <p:nvPr/>
        </p:nvSpPr>
        <p:spPr>
          <a:xfrm>
            <a:off x="838200" y="210343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a:latin typeface="Arial"/>
                <a:ea typeface="新細明體"/>
                <a:cs typeface="Arial"/>
              </a:rPr>
              <a:t>Related Work</a:t>
            </a:r>
            <a:endParaRPr lang="zh-TW" altLang="en-US">
              <a:latin typeface="Arial"/>
              <a:ea typeface="新細明體"/>
              <a:cs typeface="Arial"/>
            </a:endParaRPr>
          </a:p>
        </p:txBody>
      </p:sp>
    </p:spTree>
    <p:extLst>
      <p:ext uri="{BB962C8B-B14F-4D97-AF65-F5344CB8AC3E}">
        <p14:creationId xmlns:p14="http://schemas.microsoft.com/office/powerpoint/2010/main" val="14154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Related Work - </a:t>
            </a:r>
            <a:r>
              <a:rPr kumimoji="0" lang="en-US" altLang="zh-TW" sz="36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template-based methods</a:t>
            </a:r>
            <a:endPar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endParaRP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7" name="圖片 6">
            <a:extLst>
              <a:ext uri="{FF2B5EF4-FFF2-40B4-BE49-F238E27FC236}">
                <a16:creationId xmlns:a16="http://schemas.microsoft.com/office/drawing/2014/main" id="{46034DB6-4D2D-D11B-AE99-A3B15B7CF06B}"/>
              </a:ext>
            </a:extLst>
          </p:cNvPr>
          <p:cNvPicPr>
            <a:picLocks noChangeAspect="1"/>
          </p:cNvPicPr>
          <p:nvPr/>
        </p:nvPicPr>
        <p:blipFill rotWithShape="1">
          <a:blip r:embed="rId3"/>
          <a:srcRect l="4822" t="9468" r="5434" b="8285"/>
          <a:stretch/>
        </p:blipFill>
        <p:spPr>
          <a:xfrm>
            <a:off x="8239062" y="1826551"/>
            <a:ext cx="3395887" cy="1867324"/>
          </a:xfrm>
          <a:prstGeom prst="rect">
            <a:avLst/>
          </a:prstGeom>
        </p:spPr>
      </p:pic>
      <p:pic>
        <p:nvPicPr>
          <p:cNvPr id="9" name="圖片 8">
            <a:extLst>
              <a:ext uri="{FF2B5EF4-FFF2-40B4-BE49-F238E27FC236}">
                <a16:creationId xmlns:a16="http://schemas.microsoft.com/office/drawing/2014/main" id="{7D025278-9A92-E0CC-FAA7-5140F587AA9E}"/>
              </a:ext>
            </a:extLst>
          </p:cNvPr>
          <p:cNvPicPr>
            <a:picLocks noChangeAspect="1"/>
          </p:cNvPicPr>
          <p:nvPr/>
        </p:nvPicPr>
        <p:blipFill rotWithShape="1">
          <a:blip r:embed="rId4"/>
          <a:srcRect l="6168" t="4660" r="5724" b="8107"/>
          <a:stretch/>
        </p:blipFill>
        <p:spPr>
          <a:xfrm>
            <a:off x="8239062" y="3933573"/>
            <a:ext cx="3207054" cy="1867324"/>
          </a:xfrm>
          <a:prstGeom prst="rect">
            <a:avLst/>
          </a:prstGeom>
        </p:spPr>
      </p:pic>
      <p:sp>
        <p:nvSpPr>
          <p:cNvPr id="10" name="文字方塊 9">
            <a:extLst>
              <a:ext uri="{FF2B5EF4-FFF2-40B4-BE49-F238E27FC236}">
                <a16:creationId xmlns:a16="http://schemas.microsoft.com/office/drawing/2014/main" id="{841AE06E-C55D-D425-53AF-8E87A2F37004}"/>
              </a:ext>
            </a:extLst>
          </p:cNvPr>
          <p:cNvSpPr txBox="1"/>
          <p:nvPr/>
        </p:nvSpPr>
        <p:spPr>
          <a:xfrm>
            <a:off x="838200" y="5982257"/>
            <a:ext cx="10389758" cy="646331"/>
          </a:xfrm>
          <a:prstGeom prst="rect">
            <a:avLst/>
          </a:prstGeom>
          <a:noFill/>
        </p:spPr>
        <p:txBody>
          <a:bodyPr wrap="square" rtlCol="0">
            <a:spAutoFit/>
          </a:bodyPr>
          <a:lstStyle/>
          <a:p>
            <a:r>
              <a:rPr lang="en-US" altLang="zh-TW" err="1"/>
              <a:t>Bugra</a:t>
            </a:r>
            <a:r>
              <a:rPr lang="en-US" altLang="zh-TW"/>
              <a:t> </a:t>
            </a:r>
            <a:r>
              <a:rPr lang="en-US" altLang="zh-TW" err="1"/>
              <a:t>Tekin</a:t>
            </a:r>
            <a:r>
              <a:rPr lang="en-US" altLang="zh-TW"/>
              <a:t>, </a:t>
            </a:r>
            <a:r>
              <a:rPr lang="en-US" altLang="zh-TW" err="1"/>
              <a:t>Sudipta</a:t>
            </a:r>
            <a:r>
              <a:rPr lang="en-US" altLang="zh-TW"/>
              <a:t> N Sinha, and Pascal </a:t>
            </a:r>
            <a:r>
              <a:rPr lang="en-US" altLang="zh-TW" err="1"/>
              <a:t>Fua</a:t>
            </a:r>
            <a:r>
              <a:rPr lang="en-US" altLang="zh-TW"/>
              <a:t>. Real-time seamless single shot 6D object pose prediction. In IEEE Conference on Computer Vision and Pattern Recognition (CVPR), 2018.</a:t>
            </a:r>
            <a:endParaRPr lang="zh-TW" altLang="en-US"/>
          </a:p>
        </p:txBody>
      </p:sp>
      <p:sp>
        <p:nvSpPr>
          <p:cNvPr id="11" name="文字方塊 10">
            <a:extLst>
              <a:ext uri="{FF2B5EF4-FFF2-40B4-BE49-F238E27FC236}">
                <a16:creationId xmlns:a16="http://schemas.microsoft.com/office/drawing/2014/main" id="{4424EFBC-E6FB-EB94-6CC0-9E505E9D0EF7}"/>
              </a:ext>
            </a:extLst>
          </p:cNvPr>
          <p:cNvSpPr txBox="1"/>
          <p:nvPr/>
        </p:nvSpPr>
        <p:spPr>
          <a:xfrm>
            <a:off x="1106621" y="2098294"/>
            <a:ext cx="6483035" cy="2800767"/>
          </a:xfrm>
          <a:prstGeom prst="rect">
            <a:avLst/>
          </a:prstGeom>
          <a:noFill/>
        </p:spPr>
        <p:txBody>
          <a:bodyPr wrap="square" rtlCol="0">
            <a:spAutoFit/>
          </a:bodyPr>
          <a:lstStyle/>
          <a:p>
            <a:pPr marL="285750" indent="-285750">
              <a:buFont typeface="Arial" panose="020B0604020202020204" pitchFamily="34" charset="0"/>
              <a:buChar char="•"/>
            </a:pPr>
            <a:r>
              <a:rPr lang="en-US" altLang="zh-TW" sz="2200" kern="100">
                <a:effectLst/>
                <a:latin typeface="Arial" panose="020B0604020202020204" pitchFamily="34" charset="0"/>
                <a:ea typeface="新細明體" panose="02020500000000000000" pitchFamily="18" charset="-120"/>
                <a:cs typeface="Arial" panose="020B0604020202020204" pitchFamily="34" charset="0"/>
              </a:rPr>
              <a:t>At each location, a similarity score is computed, and the best match is obtained by comparing these similarity scores.</a:t>
            </a:r>
            <a:endParaRPr lang="zh-TW" altLang="zh-TW" sz="2200" kern="100">
              <a:effectLst/>
              <a:latin typeface="Arial" panose="020B0604020202020204" pitchFamily="34" charset="0"/>
              <a:ea typeface="新細明體" panose="02020500000000000000" pitchFamily="18" charset="-120"/>
              <a:cs typeface="Arial" panose="020B0604020202020204" pitchFamily="34" charset="0"/>
            </a:endParaRPr>
          </a:p>
          <a:p>
            <a:pPr marL="285750" indent="-285750">
              <a:buFont typeface="Arial" panose="020B0604020202020204" pitchFamily="34" charset="0"/>
              <a:buChar char="•"/>
            </a:pPr>
            <a:endParaRPr lang="en-US" altLang="zh-TW"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TW" sz="2200">
                <a:latin typeface="Arial" panose="020B0604020202020204" pitchFamily="34" charset="0"/>
                <a:cs typeface="Arial" panose="020B0604020202020204" pitchFamily="34" charset="0"/>
              </a:rPr>
              <a:t>Good at </a:t>
            </a:r>
            <a:r>
              <a:rPr lang="en-US" altLang="zh-TW" sz="2200">
                <a:effectLst/>
                <a:latin typeface="Arial" panose="020B0604020202020204" pitchFamily="34" charset="0"/>
                <a:ea typeface="新細明體" panose="02020500000000000000" pitchFamily="18" charset="-120"/>
                <a:cs typeface="Arial" panose="020B0604020202020204" pitchFamily="34" charset="0"/>
              </a:rPr>
              <a:t>detecting texture-less objects.</a:t>
            </a:r>
          </a:p>
          <a:p>
            <a:pPr marL="285750" indent="-285750">
              <a:buFont typeface="Arial" panose="020B0604020202020204" pitchFamily="34" charset="0"/>
              <a:buChar char="•"/>
            </a:pPr>
            <a:endParaRPr lang="en-US" altLang="zh-TW" sz="2200">
              <a:effectLst/>
              <a:latin typeface="Arial" panose="020B0604020202020204" pitchFamily="34" charset="0"/>
              <a:ea typeface="新細明體" panose="02020500000000000000" pitchFamily="18" charset="-120"/>
              <a:cs typeface="Arial" panose="020B0604020202020204" pitchFamily="34" charset="0"/>
            </a:endParaRPr>
          </a:p>
          <a:p>
            <a:pPr marL="285750" indent="-285750">
              <a:buFont typeface="Arial" panose="020B0604020202020204" pitchFamily="34" charset="0"/>
              <a:buChar char="•"/>
            </a:pPr>
            <a:r>
              <a:rPr lang="en-US" altLang="zh-TW" sz="2200">
                <a:effectLst/>
                <a:latin typeface="Arial" panose="020B0604020202020204" pitchFamily="34" charset="0"/>
                <a:ea typeface="新細明體" panose="02020500000000000000" pitchFamily="18" charset="-120"/>
                <a:cs typeface="Arial" panose="020B0604020202020204" pitchFamily="34" charset="0"/>
              </a:rPr>
              <a:t>Cannot handle occlusions between objects very well.</a:t>
            </a:r>
            <a:endParaRPr lang="zh-TW" alt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183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Related Work - </a:t>
            </a:r>
            <a:r>
              <a:rPr kumimoji="0" lang="en-US" altLang="zh-TW" sz="36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rPr>
              <a:t>feature-based methods</a:t>
            </a:r>
            <a:endPar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endParaRP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sp>
        <p:nvSpPr>
          <p:cNvPr id="10" name="文字方塊 9">
            <a:extLst>
              <a:ext uri="{FF2B5EF4-FFF2-40B4-BE49-F238E27FC236}">
                <a16:creationId xmlns:a16="http://schemas.microsoft.com/office/drawing/2014/main" id="{841AE06E-C55D-D425-53AF-8E87A2F37004}"/>
              </a:ext>
            </a:extLst>
          </p:cNvPr>
          <p:cNvSpPr txBox="1"/>
          <p:nvPr/>
        </p:nvSpPr>
        <p:spPr>
          <a:xfrm>
            <a:off x="733425" y="6169709"/>
            <a:ext cx="10389758" cy="646331"/>
          </a:xfrm>
          <a:prstGeom prst="rect">
            <a:avLst/>
          </a:prstGeom>
          <a:noFill/>
        </p:spPr>
        <p:txBody>
          <a:bodyPr wrap="square" rtlCol="0">
            <a:spAutoFit/>
          </a:bodyPr>
          <a:lstStyle/>
          <a:p>
            <a:r>
              <a:rPr lang="en-US" altLang="zh-TW"/>
              <a:t>Georgios </a:t>
            </a:r>
            <a:r>
              <a:rPr lang="en-US" altLang="zh-TW" err="1"/>
              <a:t>Pavlakos</a:t>
            </a:r>
            <a:r>
              <a:rPr lang="en-US" altLang="zh-TW"/>
              <a:t>, </a:t>
            </a:r>
            <a:r>
              <a:rPr lang="en-US" altLang="zh-TW" err="1"/>
              <a:t>Xiaowei</a:t>
            </a:r>
            <a:r>
              <a:rPr lang="en-US" altLang="zh-TW"/>
              <a:t> Zhou, Aaron Chan, Konstantinos G </a:t>
            </a:r>
            <a:r>
              <a:rPr lang="en-US" altLang="zh-TW" err="1"/>
              <a:t>Derpanis</a:t>
            </a:r>
            <a:r>
              <a:rPr lang="en-US" altLang="zh-TW"/>
              <a:t>, and Kostas </a:t>
            </a:r>
            <a:r>
              <a:rPr lang="en-US" altLang="zh-TW" err="1"/>
              <a:t>Daniilidis</a:t>
            </a:r>
            <a:r>
              <a:rPr lang="en-US" altLang="zh-TW"/>
              <a:t>. 6-DOF object pose from semantic </a:t>
            </a:r>
            <a:r>
              <a:rPr lang="en-US" altLang="zh-TW" err="1"/>
              <a:t>keypoints</a:t>
            </a:r>
            <a:r>
              <a:rPr lang="en-US" altLang="zh-TW"/>
              <a:t>. IEEE International Conference on Robotics and Automation (ICRA), 2017.</a:t>
            </a:r>
            <a:endParaRPr lang="zh-TW" altLang="en-US"/>
          </a:p>
        </p:txBody>
      </p:sp>
      <p:pic>
        <p:nvPicPr>
          <p:cNvPr id="14" name="圖片 13">
            <a:extLst>
              <a:ext uri="{FF2B5EF4-FFF2-40B4-BE49-F238E27FC236}">
                <a16:creationId xmlns:a16="http://schemas.microsoft.com/office/drawing/2014/main" id="{5C54429C-838E-F633-C837-7F5C6BC961BE}"/>
              </a:ext>
            </a:extLst>
          </p:cNvPr>
          <p:cNvPicPr>
            <a:picLocks noChangeAspect="1"/>
          </p:cNvPicPr>
          <p:nvPr/>
        </p:nvPicPr>
        <p:blipFill rotWithShape="1">
          <a:blip r:embed="rId3"/>
          <a:srcRect r="75712"/>
          <a:stretch/>
        </p:blipFill>
        <p:spPr>
          <a:xfrm>
            <a:off x="9784948" y="2855368"/>
            <a:ext cx="2172894" cy="1510806"/>
          </a:xfrm>
          <a:prstGeom prst="rect">
            <a:avLst/>
          </a:prstGeom>
        </p:spPr>
      </p:pic>
      <p:pic>
        <p:nvPicPr>
          <p:cNvPr id="16" name="圖片 15">
            <a:extLst>
              <a:ext uri="{FF2B5EF4-FFF2-40B4-BE49-F238E27FC236}">
                <a16:creationId xmlns:a16="http://schemas.microsoft.com/office/drawing/2014/main" id="{87512495-06D9-CFE2-E561-679B4355C6BE}"/>
              </a:ext>
            </a:extLst>
          </p:cNvPr>
          <p:cNvPicPr>
            <a:picLocks noChangeAspect="1"/>
          </p:cNvPicPr>
          <p:nvPr/>
        </p:nvPicPr>
        <p:blipFill rotWithShape="1">
          <a:blip r:embed="rId3"/>
          <a:srcRect l="50663" r="25064"/>
          <a:stretch/>
        </p:blipFill>
        <p:spPr>
          <a:xfrm>
            <a:off x="9784948" y="4366174"/>
            <a:ext cx="2172895" cy="1635800"/>
          </a:xfrm>
          <a:prstGeom prst="rect">
            <a:avLst/>
          </a:prstGeom>
        </p:spPr>
      </p:pic>
      <p:pic>
        <p:nvPicPr>
          <p:cNvPr id="17" name="圖片 16">
            <a:extLst>
              <a:ext uri="{FF2B5EF4-FFF2-40B4-BE49-F238E27FC236}">
                <a16:creationId xmlns:a16="http://schemas.microsoft.com/office/drawing/2014/main" id="{D31D5D90-13D8-ABE4-86C3-8D0FCEFD3313}"/>
              </a:ext>
            </a:extLst>
          </p:cNvPr>
          <p:cNvPicPr>
            <a:picLocks noChangeAspect="1"/>
          </p:cNvPicPr>
          <p:nvPr/>
        </p:nvPicPr>
        <p:blipFill rotWithShape="1">
          <a:blip r:embed="rId3"/>
          <a:srcRect l="28082" r="53452"/>
          <a:stretch/>
        </p:blipFill>
        <p:spPr>
          <a:xfrm>
            <a:off x="9872782" y="1380110"/>
            <a:ext cx="1804868" cy="1451041"/>
          </a:xfrm>
          <a:prstGeom prst="rect">
            <a:avLst/>
          </a:prstGeom>
        </p:spPr>
      </p:pic>
      <p:sp>
        <p:nvSpPr>
          <p:cNvPr id="18" name="文字方塊 17">
            <a:extLst>
              <a:ext uri="{FF2B5EF4-FFF2-40B4-BE49-F238E27FC236}">
                <a16:creationId xmlns:a16="http://schemas.microsoft.com/office/drawing/2014/main" id="{48DA4F99-82AA-266E-2351-450B3D442784}"/>
              </a:ext>
            </a:extLst>
          </p:cNvPr>
          <p:cNvSpPr txBox="1"/>
          <p:nvPr/>
        </p:nvSpPr>
        <p:spPr>
          <a:xfrm>
            <a:off x="1106621" y="2098294"/>
            <a:ext cx="6483035" cy="2800767"/>
          </a:xfrm>
          <a:prstGeom prst="rect">
            <a:avLst/>
          </a:prstGeom>
          <a:noFill/>
        </p:spPr>
        <p:txBody>
          <a:bodyPr wrap="square" rtlCol="0">
            <a:spAutoFit/>
          </a:bodyPr>
          <a:lstStyle/>
          <a:p>
            <a:pPr marL="285750" indent="-285750">
              <a:buFont typeface="Arial" panose="020B0604020202020204" pitchFamily="34" charset="0"/>
              <a:buChar char="•"/>
            </a:pPr>
            <a:r>
              <a:rPr lang="en-US" altLang="zh-TW" sz="2200" kern="100">
                <a:effectLst/>
                <a:latin typeface="Arial" panose="020B0604020202020204" pitchFamily="34" charset="0"/>
                <a:ea typeface="新細明體" panose="02020500000000000000" pitchFamily="18" charset="-120"/>
                <a:cs typeface="Arial" panose="020B0604020202020204" pitchFamily="34" charset="0"/>
              </a:rPr>
              <a:t>Local features are extracted from either points of interest or every pixel in the image and matched to features on the 3D.</a:t>
            </a:r>
          </a:p>
          <a:p>
            <a:pPr marL="285750" indent="-285750">
              <a:buFont typeface="Arial" panose="020B0604020202020204" pitchFamily="34" charset="0"/>
              <a:buChar char="•"/>
            </a:pPr>
            <a:endParaRPr lang="en-US" altLang="zh-TW" sz="2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TW" sz="2200">
                <a:latin typeface="Arial" panose="020B0604020202020204" pitchFamily="34" charset="0"/>
                <a:cs typeface="Arial" panose="020B0604020202020204" pitchFamily="34" charset="0"/>
              </a:rPr>
              <a:t>Good at </a:t>
            </a:r>
            <a:r>
              <a:rPr lang="en-US" altLang="zh-TW" sz="2200">
                <a:effectLst/>
                <a:latin typeface="Arial" panose="020B0604020202020204" pitchFamily="34" charset="0"/>
                <a:ea typeface="新細明體" panose="02020500000000000000" pitchFamily="18" charset="-120"/>
                <a:cs typeface="Arial" panose="020B0604020202020204" pitchFamily="34" charset="0"/>
              </a:rPr>
              <a:t>handle occlusions between objects.</a:t>
            </a:r>
          </a:p>
          <a:p>
            <a:pPr marL="285750" indent="-285750">
              <a:buFont typeface="Arial" panose="020B0604020202020204" pitchFamily="34" charset="0"/>
              <a:buChar char="•"/>
            </a:pPr>
            <a:endParaRPr lang="en-US" altLang="zh-TW" sz="2200">
              <a:effectLst/>
              <a:latin typeface="Arial" panose="020B0604020202020204" pitchFamily="34" charset="0"/>
              <a:ea typeface="新細明體" panose="02020500000000000000" pitchFamily="18" charset="-120"/>
              <a:cs typeface="Arial" panose="020B0604020202020204" pitchFamily="34" charset="0"/>
            </a:endParaRPr>
          </a:p>
          <a:p>
            <a:pPr marL="285750" indent="-285750">
              <a:buFont typeface="Arial" panose="020B0604020202020204" pitchFamily="34" charset="0"/>
              <a:buChar char="•"/>
            </a:pPr>
            <a:r>
              <a:rPr lang="en-US" altLang="zh-TW" sz="2200">
                <a:effectLst/>
                <a:latin typeface="Arial" panose="020B0604020202020204" pitchFamily="34" charset="0"/>
                <a:ea typeface="新細明體" panose="02020500000000000000" pitchFamily="18" charset="-120"/>
                <a:cs typeface="Arial" panose="020B0604020202020204" pitchFamily="34" charset="0"/>
              </a:rPr>
              <a:t>Require sufficient textures on the objects in order to compute the local features.</a:t>
            </a:r>
            <a:endParaRPr lang="zh-TW" alt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524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err="1">
                <a:ln>
                  <a:noFill/>
                </a:ln>
                <a:solidFill>
                  <a:sysClr val="windowText" lastClr="000000"/>
                </a:solidFill>
                <a:effectLst/>
                <a:uLnTx/>
                <a:uFillTx/>
                <a:latin typeface="Arial"/>
                <a:ea typeface="標楷體"/>
                <a:cs typeface="+mj-cs"/>
              </a:rPr>
              <a:t>PoseCNN</a:t>
            </a:r>
            <a:endPar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endParaRP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11" name="圖片 10">
            <a:extLst>
              <a:ext uri="{FF2B5EF4-FFF2-40B4-BE49-F238E27FC236}">
                <a16:creationId xmlns:a16="http://schemas.microsoft.com/office/drawing/2014/main" id="{91F35CD5-E59B-6830-64FE-6B3A71D073A5}"/>
              </a:ext>
            </a:extLst>
          </p:cNvPr>
          <p:cNvPicPr>
            <a:picLocks noChangeAspect="1"/>
          </p:cNvPicPr>
          <p:nvPr/>
        </p:nvPicPr>
        <p:blipFill>
          <a:blip r:embed="rId3"/>
          <a:stretch>
            <a:fillRect/>
          </a:stretch>
        </p:blipFill>
        <p:spPr>
          <a:xfrm>
            <a:off x="1923673" y="1577329"/>
            <a:ext cx="8344654" cy="4915546"/>
          </a:xfrm>
          <a:prstGeom prst="rect">
            <a:avLst/>
          </a:prstGeom>
        </p:spPr>
      </p:pic>
    </p:spTree>
    <p:extLst>
      <p:ext uri="{BB962C8B-B14F-4D97-AF65-F5344CB8AC3E}">
        <p14:creationId xmlns:p14="http://schemas.microsoft.com/office/powerpoint/2010/main" val="4035529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Semantic Labeling</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3" name="圖片 2">
            <a:extLst>
              <a:ext uri="{FF2B5EF4-FFF2-40B4-BE49-F238E27FC236}">
                <a16:creationId xmlns:a16="http://schemas.microsoft.com/office/drawing/2014/main" id="{54F1E99D-D934-46FA-503C-461A3CA7CDDF}"/>
              </a:ext>
            </a:extLst>
          </p:cNvPr>
          <p:cNvPicPr>
            <a:picLocks noChangeAspect="1"/>
          </p:cNvPicPr>
          <p:nvPr/>
        </p:nvPicPr>
        <p:blipFill>
          <a:blip r:embed="rId3"/>
          <a:stretch>
            <a:fillRect/>
          </a:stretch>
        </p:blipFill>
        <p:spPr>
          <a:xfrm>
            <a:off x="1923673" y="1577329"/>
            <a:ext cx="8344654" cy="4915546"/>
          </a:xfrm>
          <a:prstGeom prst="rect">
            <a:avLst/>
          </a:prstGeom>
        </p:spPr>
      </p:pic>
      <p:sp>
        <p:nvSpPr>
          <p:cNvPr id="7" name="橢圓 6">
            <a:extLst>
              <a:ext uri="{FF2B5EF4-FFF2-40B4-BE49-F238E27FC236}">
                <a16:creationId xmlns:a16="http://schemas.microsoft.com/office/drawing/2014/main" id="{6C17E508-14B9-1F32-5637-B0AB066B51B0}"/>
              </a:ext>
            </a:extLst>
          </p:cNvPr>
          <p:cNvSpPr/>
          <p:nvPr/>
        </p:nvSpPr>
        <p:spPr>
          <a:xfrm>
            <a:off x="1000125" y="1390650"/>
            <a:ext cx="7562850" cy="2981325"/>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934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標題 1">
            <a:extLst>
              <a:ext uri="{FF2B5EF4-FFF2-40B4-BE49-F238E27FC236}">
                <a16:creationId xmlns:a16="http://schemas.microsoft.com/office/drawing/2014/main" id="{5A8337AE-41CA-52EE-2145-39914792AB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TW" sz="3600" b="0" i="0" u="none" strike="noStrike" kern="1200" cap="none" spc="0" normalizeH="0" baseline="0" noProof="0">
                <a:ln>
                  <a:noFill/>
                </a:ln>
                <a:solidFill>
                  <a:sysClr val="windowText" lastClr="000000"/>
                </a:solidFill>
                <a:effectLst/>
                <a:uLnTx/>
                <a:uFillTx/>
                <a:latin typeface="Arial"/>
                <a:ea typeface="標楷體"/>
                <a:cs typeface="+mj-cs"/>
              </a:rPr>
              <a:t>3D Translation Estimation</a:t>
            </a:r>
          </a:p>
        </p:txBody>
      </p:sp>
      <p:sp>
        <p:nvSpPr>
          <p:cNvPr id="5" name="內容版面配置區 2">
            <a:extLst>
              <a:ext uri="{FF2B5EF4-FFF2-40B4-BE49-F238E27FC236}">
                <a16:creationId xmlns:a16="http://schemas.microsoft.com/office/drawing/2014/main" id="{ECD0D1FC-2034-26D1-78DE-6EC52E276BD9}"/>
              </a:ext>
            </a:extLst>
          </p:cNvPr>
          <p:cNvSpPr txBox="1">
            <a:spLocks/>
          </p:cNvSpPr>
          <p:nvPr/>
        </p:nvSpPr>
        <p:spPr>
          <a:xfrm>
            <a:off x="1200139" y="1296129"/>
            <a:ext cx="10801865" cy="479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endParaRPr kumimoji="0" lang="en-US" altLang="zh-TW" sz="2400" b="0" i="0" u="none" strike="noStrike" kern="1200" cap="none" spc="0" normalizeH="0" baseline="0" noProof="0">
              <a:ln>
                <a:noFill/>
              </a:ln>
              <a:solidFill>
                <a:sysClr val="windowText" lastClr="000000"/>
              </a:solidFill>
              <a:effectLst/>
              <a:uLnTx/>
              <a:uFillTx/>
              <a:latin typeface="Arial" panose="020B0604020202020204" pitchFamily="34" charset="0"/>
              <a:ea typeface="標楷體"/>
              <a:cs typeface="Arial" panose="020B0604020202020204" pitchFamily="34" charset="0"/>
            </a:endParaRPr>
          </a:p>
        </p:txBody>
      </p:sp>
      <p:pic>
        <p:nvPicPr>
          <p:cNvPr id="10" name="圖片 9">
            <a:extLst>
              <a:ext uri="{FF2B5EF4-FFF2-40B4-BE49-F238E27FC236}">
                <a16:creationId xmlns:a16="http://schemas.microsoft.com/office/drawing/2014/main" id="{9B6A3D08-C7B7-9E48-CE52-AAC9B9ED5E75}"/>
              </a:ext>
            </a:extLst>
          </p:cNvPr>
          <p:cNvPicPr>
            <a:picLocks noChangeAspect="1"/>
          </p:cNvPicPr>
          <p:nvPr/>
        </p:nvPicPr>
        <p:blipFill>
          <a:blip r:embed="rId3"/>
          <a:stretch>
            <a:fillRect/>
          </a:stretch>
        </p:blipFill>
        <p:spPr>
          <a:xfrm>
            <a:off x="7389554" y="2621692"/>
            <a:ext cx="2192595" cy="1014485"/>
          </a:xfrm>
          <a:prstGeom prst="rect">
            <a:avLst/>
          </a:prstGeom>
        </p:spPr>
      </p:pic>
      <p:pic>
        <p:nvPicPr>
          <p:cNvPr id="12" name="圖片 11">
            <a:extLst>
              <a:ext uri="{FF2B5EF4-FFF2-40B4-BE49-F238E27FC236}">
                <a16:creationId xmlns:a16="http://schemas.microsoft.com/office/drawing/2014/main" id="{7BD5EC8F-AA43-6131-251D-6FA2C702E398}"/>
              </a:ext>
            </a:extLst>
          </p:cNvPr>
          <p:cNvPicPr>
            <a:picLocks noChangeAspect="1"/>
          </p:cNvPicPr>
          <p:nvPr/>
        </p:nvPicPr>
        <p:blipFill>
          <a:blip r:embed="rId4"/>
          <a:stretch>
            <a:fillRect/>
          </a:stretch>
        </p:blipFill>
        <p:spPr>
          <a:xfrm>
            <a:off x="7389554" y="4467524"/>
            <a:ext cx="4461550" cy="709048"/>
          </a:xfrm>
          <a:prstGeom prst="rect">
            <a:avLst/>
          </a:prstGeom>
        </p:spPr>
      </p:pic>
      <p:pic>
        <p:nvPicPr>
          <p:cNvPr id="13" name="圖片 12">
            <a:extLst>
              <a:ext uri="{FF2B5EF4-FFF2-40B4-BE49-F238E27FC236}">
                <a16:creationId xmlns:a16="http://schemas.microsoft.com/office/drawing/2014/main" id="{0F0A731D-464C-A51A-76A7-CE4B9B457EFE}"/>
              </a:ext>
            </a:extLst>
          </p:cNvPr>
          <p:cNvPicPr>
            <a:picLocks noChangeAspect="1"/>
          </p:cNvPicPr>
          <p:nvPr/>
        </p:nvPicPr>
        <p:blipFill>
          <a:blip r:embed="rId5"/>
          <a:stretch>
            <a:fillRect/>
          </a:stretch>
        </p:blipFill>
        <p:spPr>
          <a:xfrm>
            <a:off x="953236" y="2328096"/>
            <a:ext cx="5825134" cy="2891838"/>
          </a:xfrm>
          <a:prstGeom prst="rect">
            <a:avLst/>
          </a:prstGeom>
        </p:spPr>
      </p:pic>
      <p:sp>
        <p:nvSpPr>
          <p:cNvPr id="15" name="文字方塊 14">
            <a:extLst>
              <a:ext uri="{FF2B5EF4-FFF2-40B4-BE49-F238E27FC236}">
                <a16:creationId xmlns:a16="http://schemas.microsoft.com/office/drawing/2014/main" id="{C5304F41-D5FE-BA19-9833-906DBED59861}"/>
              </a:ext>
            </a:extLst>
          </p:cNvPr>
          <p:cNvSpPr txBox="1"/>
          <p:nvPr/>
        </p:nvSpPr>
        <p:spPr>
          <a:xfrm>
            <a:off x="7389554" y="2143430"/>
            <a:ext cx="2066927" cy="369332"/>
          </a:xfrm>
          <a:prstGeom prst="rect">
            <a:avLst/>
          </a:prstGeom>
          <a:noFill/>
        </p:spPr>
        <p:txBody>
          <a:bodyPr wrap="square">
            <a:spAutoFit/>
          </a:bodyPr>
          <a:lstStyle/>
          <a:p>
            <a:r>
              <a:rPr lang="en-US" altLang="zh-TW" sz="1800">
                <a:effectLst/>
                <a:latin typeface="Calibri" panose="020F0502020204030204" pitchFamily="34" charset="0"/>
                <a:ea typeface="新細明體" panose="02020500000000000000" pitchFamily="18" charset="-120"/>
                <a:cs typeface="Times New Roman" panose="02020603050405020304" pitchFamily="18" charset="0"/>
              </a:rPr>
              <a:t>Projection equation:</a:t>
            </a:r>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085F1DEA-AADD-2A06-F145-8E25B290F95B}"/>
                  </a:ext>
                </a:extLst>
              </p:cNvPr>
              <p:cNvSpPr txBox="1"/>
              <p:nvPr/>
            </p:nvSpPr>
            <p:spPr>
              <a:xfrm>
                <a:off x="7389553" y="4055415"/>
                <a:ext cx="4116849" cy="391261"/>
              </a:xfrm>
              <a:prstGeom prst="rect">
                <a:avLst/>
              </a:prstGeom>
              <a:noFill/>
            </p:spPr>
            <p:txBody>
              <a:bodyPr wrap="square">
                <a:spAutoFit/>
              </a:bodyPr>
              <a:lstStyle/>
              <a:p>
                <a:r>
                  <a:rPr lang="en-US" altLang="zh-TW"/>
                  <a:t>regresses to three variables(</a:t>
                </a:r>
                <a14:m>
                  <m:oMath xmlns:m="http://schemas.openxmlformats.org/officeDocument/2006/math">
                    <m:r>
                      <a:rPr lang="en-US" altLang="zh-TW" b="0" i="0" dirty="0" smtClean="0">
                        <a:solidFill>
                          <a:srgbClr val="836967"/>
                        </a:solidFill>
                        <a:latin typeface="Cambria Math" panose="02040503050406030204" pitchFamily="18" charset="0"/>
                      </a:rPr>
                      <m:t> </m:t>
                    </m:r>
                    <m:sSub>
                      <m:sSubPr>
                        <m:ctrlPr>
                          <a:rPr lang="en-US" altLang="zh-TW" i="1" dirty="0" smtClean="0">
                            <a:solidFill>
                              <a:srgbClr val="836967"/>
                            </a:solidFill>
                            <a:latin typeface="Cambria Math" panose="02040503050406030204" pitchFamily="18" charset="0"/>
                          </a:rPr>
                        </m:ctrlPr>
                      </m:sSubPr>
                      <m:e>
                        <m:r>
                          <a:rPr lang="en-US" altLang="zh-TW" b="0" i="1" dirty="0" smtClean="0">
                            <a:solidFill>
                              <a:srgbClr val="836967"/>
                            </a:solidFill>
                            <a:latin typeface="Cambria Math" panose="02040503050406030204" pitchFamily="18" charset="0"/>
                          </a:rPr>
                          <m:t>𝑛</m:t>
                        </m:r>
                      </m:e>
                      <m:sub>
                        <m:r>
                          <a:rPr lang="en-US" altLang="zh-TW" i="1" dirty="0" smtClean="0">
                            <a:latin typeface="Cambria Math" panose="02040503050406030204" pitchFamily="18" charset="0"/>
                          </a:rPr>
                          <m:t>𝑥</m:t>
                        </m:r>
                        <m:r>
                          <a:rPr lang="en-US" altLang="zh-TW" b="0" i="1" dirty="0" smtClean="0">
                            <a:latin typeface="Cambria Math" panose="02040503050406030204" pitchFamily="18" charset="0"/>
                          </a:rPr>
                          <m:t> </m:t>
                        </m:r>
                      </m:sub>
                    </m:sSub>
                    <m:r>
                      <a:rPr lang="en-US" altLang="zh-TW" b="0" i="1" dirty="0" smtClean="0">
                        <a:latin typeface="Cambria Math" panose="02040503050406030204" pitchFamily="18" charset="0"/>
                      </a:rPr>
                      <m:t>,</m:t>
                    </m:r>
                    <m:sSub>
                      <m:sSubPr>
                        <m:ctrlPr>
                          <a:rPr lang="en-US" altLang="zh-TW" i="1" dirty="0" smtClean="0">
                            <a:solidFill>
                              <a:srgbClr val="836967"/>
                            </a:solidFill>
                            <a:latin typeface="Cambria Math" panose="02040503050406030204" pitchFamily="18" charset="0"/>
                          </a:rPr>
                        </m:ctrlPr>
                      </m:sSubPr>
                      <m:e>
                        <m:r>
                          <a:rPr lang="en-US" altLang="zh-TW" b="0" i="1" dirty="0" smtClean="0">
                            <a:solidFill>
                              <a:srgbClr val="836967"/>
                            </a:solidFill>
                            <a:latin typeface="Cambria Math" panose="02040503050406030204" pitchFamily="18" charset="0"/>
                          </a:rPr>
                          <m:t>𝑛</m:t>
                        </m:r>
                      </m:e>
                      <m:sub>
                        <m:r>
                          <a:rPr lang="en-US" altLang="zh-TW" b="0" i="1" dirty="0" smtClean="0">
                            <a:latin typeface="Cambria Math" panose="02040503050406030204" pitchFamily="18" charset="0"/>
                          </a:rPr>
                          <m:t>𝑦</m:t>
                        </m:r>
                      </m:sub>
                    </m:sSub>
                  </m:oMath>
                </a14:m>
                <a:r>
                  <a:rPr lang="en-US" altLang="zh-TW"/>
                  <a:t>, </a:t>
                </a:r>
                <a14:m>
                  <m:oMath xmlns:m="http://schemas.openxmlformats.org/officeDocument/2006/math">
                    <m:sSub>
                      <m:sSubPr>
                        <m:ctrlPr>
                          <a:rPr lang="en-US" altLang="zh-TW" i="1" dirty="0" smtClean="0">
                            <a:solidFill>
                              <a:srgbClr val="836967"/>
                            </a:solidFill>
                            <a:latin typeface="Cambria Math" panose="02040503050406030204" pitchFamily="18" charset="0"/>
                          </a:rPr>
                        </m:ctrlPr>
                      </m:sSubPr>
                      <m:e>
                        <m:r>
                          <a:rPr lang="en-US" altLang="zh-TW" b="0" i="1" dirty="0" smtClean="0">
                            <a:solidFill>
                              <a:srgbClr val="836967"/>
                            </a:solidFill>
                            <a:latin typeface="Cambria Math" panose="02040503050406030204" pitchFamily="18" charset="0"/>
                          </a:rPr>
                          <m:t>𝑇</m:t>
                        </m:r>
                      </m:e>
                      <m:sub>
                        <m:r>
                          <a:rPr lang="en-US" altLang="zh-TW" b="0" i="1" dirty="0" smtClean="0">
                            <a:latin typeface="Cambria Math" panose="02040503050406030204" pitchFamily="18" charset="0"/>
                          </a:rPr>
                          <m:t>𝑧</m:t>
                        </m:r>
                      </m:sub>
                    </m:sSub>
                    <m:r>
                      <a:rPr lang="en-US" altLang="zh-TW" i="1" dirty="0" smtClean="0">
                        <a:latin typeface="Cambria Math" panose="02040503050406030204" pitchFamily="18" charset="0"/>
                      </a:rPr>
                      <m:t> </m:t>
                    </m:r>
                  </m:oMath>
                </a14:m>
                <a:r>
                  <a:rPr lang="en-US" altLang="zh-TW"/>
                  <a:t>):</a:t>
                </a:r>
                <a:endParaRPr lang="zh-TW" altLang="en-US"/>
              </a:p>
            </p:txBody>
          </p:sp>
        </mc:Choice>
        <mc:Fallback xmlns="">
          <p:sp>
            <p:nvSpPr>
              <p:cNvPr id="17" name="文字方塊 16">
                <a:extLst>
                  <a:ext uri="{FF2B5EF4-FFF2-40B4-BE49-F238E27FC236}">
                    <a16:creationId xmlns:a16="http://schemas.microsoft.com/office/drawing/2014/main" id="{085F1DEA-AADD-2A06-F145-8E25B290F95B}"/>
                  </a:ext>
                </a:extLst>
              </p:cNvPr>
              <p:cNvSpPr txBox="1">
                <a:spLocks noRot="1" noChangeAspect="1" noMove="1" noResize="1" noEditPoints="1" noAdjustHandles="1" noChangeArrowheads="1" noChangeShapeType="1" noTextEdit="1"/>
              </p:cNvSpPr>
              <p:nvPr/>
            </p:nvSpPr>
            <p:spPr>
              <a:xfrm>
                <a:off x="7389553" y="4055415"/>
                <a:ext cx="4116849" cy="391261"/>
              </a:xfrm>
              <a:prstGeom prst="rect">
                <a:avLst/>
              </a:prstGeom>
              <a:blipFill>
                <a:blip r:embed="rId6"/>
                <a:stretch>
                  <a:fillRect l="-1183"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12257082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3621</Words>
  <Application>Microsoft Office PowerPoint</Application>
  <PresentationFormat>寬螢幕</PresentationFormat>
  <Paragraphs>249</Paragraphs>
  <Slides>22</Slides>
  <Notes>22</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22</vt:i4>
      </vt:variant>
    </vt:vector>
  </HeadingPairs>
  <TitlesOfParts>
    <vt:vector size="31" baseType="lpstr">
      <vt:lpstr>MS Gothic</vt:lpstr>
      <vt:lpstr>NimbusRomNo9L-Regu</vt:lpstr>
      <vt:lpstr>Arial</vt:lpstr>
      <vt:lpstr>Calibri</vt:lpstr>
      <vt:lpstr>Calibri Light</vt:lpstr>
      <vt:lpstr>Cambria Math</vt:lpstr>
      <vt:lpstr>Open Sans</vt:lpstr>
      <vt:lpstr>Office 佈景主題</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鄧書桓</dc:creator>
  <cp:lastModifiedBy>鄧書桓</cp:lastModifiedBy>
  <cp:revision>1</cp:revision>
  <dcterms:created xsi:type="dcterms:W3CDTF">2022-10-09T03:58:34Z</dcterms:created>
  <dcterms:modified xsi:type="dcterms:W3CDTF">2022-11-07T05:56:31Z</dcterms:modified>
</cp:coreProperties>
</file>